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Lst>
  <p:notesMasterIdLst>
    <p:notesMasterId r:id="rId35"/>
  </p:notesMasterIdLst>
  <p:sldIdLst>
    <p:sldId id="260" r:id="rId5"/>
    <p:sldId id="261" r:id="rId6"/>
    <p:sldId id="262" r:id="rId7"/>
    <p:sldId id="420" r:id="rId8"/>
    <p:sldId id="423" r:id="rId9"/>
    <p:sldId id="424" r:id="rId10"/>
    <p:sldId id="422" r:id="rId11"/>
    <p:sldId id="421" r:id="rId12"/>
    <p:sldId id="458" r:id="rId13"/>
    <p:sldId id="459" r:id="rId14"/>
    <p:sldId id="460" r:id="rId15"/>
    <p:sldId id="439" r:id="rId16"/>
    <p:sldId id="445" r:id="rId17"/>
    <p:sldId id="448" r:id="rId18"/>
    <p:sldId id="440" r:id="rId19"/>
    <p:sldId id="446" r:id="rId20"/>
    <p:sldId id="449" r:id="rId21"/>
    <p:sldId id="437" r:id="rId22"/>
    <p:sldId id="442" r:id="rId23"/>
    <p:sldId id="443" r:id="rId24"/>
    <p:sldId id="454" r:id="rId25"/>
    <p:sldId id="268" r:id="rId26"/>
    <p:sldId id="269" r:id="rId27"/>
    <p:sldId id="456" r:id="rId28"/>
    <p:sldId id="441" r:id="rId29"/>
    <p:sldId id="266" r:id="rId30"/>
    <p:sldId id="272" r:id="rId31"/>
    <p:sldId id="453" r:id="rId32"/>
    <p:sldId id="457" r:id="rId33"/>
    <p:sldId id="270"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BFE006D-C68A-F0F0-17CC-EDBAD8DAFDB3}" name="Raeanne Miller" initials="RM" userId="S::raeanne.miller@aquatera.co.uk::58cc8de4-3d8c-41d4-8d1d-6b074abe9750" providerId="AD"/>
  <p188:author id="{9A0CF36F-58DC-BE5D-C428-47AC2E744FD0}" name="Copping, Andrea E" initials="CAE" userId="S::andrea.copping@pnnl.gov::c1352630-c22e-41dc-ad66-2af841979088"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D7F"/>
    <a:srgbClr val="CAE9FA"/>
    <a:srgbClr val="59A3CB"/>
    <a:srgbClr val="5FAAD1"/>
    <a:srgbClr val="C9722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755"/>
    <p:restoredTop sz="94597"/>
  </p:normalViewPr>
  <p:slideViewPr>
    <p:cSldViewPr snapToGrid="0">
      <p:cViewPr varScale="1">
        <p:scale>
          <a:sx n="114" d="100"/>
          <a:sy n="114" d="100"/>
        </p:scale>
        <p:origin x="648" y="168"/>
      </p:cViewPr>
      <p:guideLst/>
    </p:cSldViewPr>
  </p:slid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ableStyles" Target="tableStyles.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viewProps" Target="viewProps.xml"/><Relationship Id="rId40"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notesMaster" Target="notesMasters/notesMaster1.xml"/><Relationship Id="rId8" Type="http://schemas.openxmlformats.org/officeDocument/2006/relationships/slide" Target="slides/slide4.xml"/><Relationship Id="rId3"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A9322DF-5823-E549-A118-73A6AB312FB8}" type="datetimeFigureOut">
              <a:rPr lang="en-US" smtClean="0"/>
              <a:t>11/11/22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8755EE4-4238-E14D-9F67-92EB0F042735}" type="slidenum">
              <a:rPr lang="en-US" smtClean="0"/>
              <a:t>‹#›</a:t>
            </a:fld>
            <a:endParaRPr lang="en-US"/>
          </a:p>
        </p:txBody>
      </p:sp>
    </p:spTree>
    <p:extLst>
      <p:ext uri="{BB962C8B-B14F-4D97-AF65-F5344CB8AC3E}">
        <p14:creationId xmlns:p14="http://schemas.microsoft.com/office/powerpoint/2010/main" val="28653577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Andrea</a:t>
            </a:r>
          </a:p>
          <a:p>
            <a:endParaRPr lang="en-US"/>
          </a:p>
        </p:txBody>
      </p:sp>
      <p:sp>
        <p:nvSpPr>
          <p:cNvPr id="4" name="Slide Number Placeholder 3"/>
          <p:cNvSpPr>
            <a:spLocks noGrp="1"/>
          </p:cNvSpPr>
          <p:nvPr>
            <p:ph type="sldNum" sz="quarter" idx="5"/>
          </p:nvPr>
        </p:nvSpPr>
        <p:spPr/>
        <p:txBody>
          <a:bodyPr/>
          <a:lstStyle/>
          <a:p>
            <a:pPr marL="0" marR="0" lvl="0" indent="0" algn="r" defTabSz="1097280" rtl="0" eaLnBrk="1" fontAlgn="auto" latinLnBrk="0" hangingPunct="1">
              <a:lnSpc>
                <a:spcPct val="100000"/>
              </a:lnSpc>
              <a:spcBef>
                <a:spcPts val="0"/>
              </a:spcBef>
              <a:spcAft>
                <a:spcPts val="0"/>
              </a:spcAft>
              <a:buClrTx/>
              <a:buSzTx/>
              <a:buFontTx/>
              <a:buNone/>
              <a:tabLst/>
              <a:defRPr/>
            </a:pPr>
            <a:fld id="{710104DB-87CA-D64F-AB86-DB2520DDF5D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109728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418618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Voith installed their turbine at EMEC at a busy time for the test site, Openhydro, Atlantis, TGL/Rolls Royce were all installed at the site and a new cable was being laid.  </a:t>
            </a:r>
          </a:p>
          <a:p>
            <a:endParaRPr lang="en-GB" dirty="0"/>
          </a:p>
        </p:txBody>
      </p:sp>
      <p:sp>
        <p:nvSpPr>
          <p:cNvPr id="4" name="Slide Number Placeholder 3"/>
          <p:cNvSpPr>
            <a:spLocks noGrp="1"/>
          </p:cNvSpPr>
          <p:nvPr>
            <p:ph type="sldNum" sz="quarter" idx="5"/>
          </p:nvPr>
        </p:nvSpPr>
        <p:spPr/>
        <p:txBody>
          <a:bodyPr/>
          <a:lstStyle/>
          <a:p>
            <a:fld id="{98755EE4-4238-E14D-9F67-92EB0F042735}" type="slidenum">
              <a:rPr lang="en-US" smtClean="0"/>
              <a:t>12</a:t>
            </a:fld>
            <a:endParaRPr lang="en-US"/>
          </a:p>
        </p:txBody>
      </p:sp>
    </p:spTree>
    <p:extLst>
      <p:ext uri="{BB962C8B-B14F-4D97-AF65-F5344CB8AC3E}">
        <p14:creationId xmlns:p14="http://schemas.microsoft.com/office/powerpoint/2010/main" val="1362779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Comprehensive mitigation and monitoring plan was developed with the regulator and its statutory advisors</a:t>
            </a:r>
          </a:p>
          <a:p>
            <a:r>
              <a:rPr lang="en-GB" dirty="0"/>
              <a:t>Voith were very keen to learn from the deployment and were very supportive of undertaking additional monitoring and research around the turbine </a:t>
            </a:r>
          </a:p>
          <a:p>
            <a:r>
              <a:rPr lang="en-GB" dirty="0"/>
              <a:t>Quite a lot of attention at the time from the regulators on the impacts or large vessel (DP vessel) operations on marine wildlife, which resulted in some additional mitigation and monitoring work being undertaken </a:t>
            </a:r>
          </a:p>
          <a:p>
            <a:r>
              <a:rPr lang="en-GB" dirty="0"/>
              <a:t>Also the first major drilling activity on the site so some mitigation and monitoring was undertaken during those operations including the establishment of a mitigation zone around the operations, which basically meant that if a marine mammal was spotted within 1km of the drilling site, operations could not start </a:t>
            </a:r>
          </a:p>
        </p:txBody>
      </p:sp>
      <p:sp>
        <p:nvSpPr>
          <p:cNvPr id="4" name="Slide Number Placeholder 3"/>
          <p:cNvSpPr>
            <a:spLocks noGrp="1"/>
          </p:cNvSpPr>
          <p:nvPr>
            <p:ph type="sldNum" sz="quarter" idx="5"/>
          </p:nvPr>
        </p:nvSpPr>
        <p:spPr/>
        <p:txBody>
          <a:bodyPr/>
          <a:lstStyle/>
          <a:p>
            <a:fld id="{98755EE4-4238-E14D-9F67-92EB0F042735}" type="slidenum">
              <a:rPr lang="en-US" smtClean="0"/>
              <a:t>13</a:t>
            </a:fld>
            <a:endParaRPr lang="en-US"/>
          </a:p>
        </p:txBody>
      </p:sp>
    </p:spTree>
    <p:extLst>
      <p:ext uri="{BB962C8B-B14F-4D97-AF65-F5344CB8AC3E}">
        <p14:creationId xmlns:p14="http://schemas.microsoft.com/office/powerpoint/2010/main" val="39035033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Provides a good example of how a demonstration project or test programme can be used not only to look at technology performance, but also at how effective mitigation and monitoring measures are in helping to manage risks and uncertainties, with the results having a short term impact on other projects both at the same location and nationally </a:t>
            </a:r>
          </a:p>
        </p:txBody>
      </p:sp>
      <p:sp>
        <p:nvSpPr>
          <p:cNvPr id="4" name="Slide Number Placeholder 3"/>
          <p:cNvSpPr>
            <a:spLocks noGrp="1"/>
          </p:cNvSpPr>
          <p:nvPr>
            <p:ph type="sldNum" sz="quarter" idx="5"/>
          </p:nvPr>
        </p:nvSpPr>
        <p:spPr/>
        <p:txBody>
          <a:bodyPr/>
          <a:lstStyle/>
          <a:p>
            <a:fld id="{98755EE4-4238-E14D-9F67-92EB0F042735}" type="slidenum">
              <a:rPr lang="en-US" smtClean="0"/>
              <a:t>14</a:t>
            </a:fld>
            <a:endParaRPr lang="en-US"/>
          </a:p>
        </p:txBody>
      </p:sp>
    </p:spTree>
    <p:extLst>
      <p:ext uri="{BB962C8B-B14F-4D97-AF65-F5344CB8AC3E}">
        <p14:creationId xmlns:p14="http://schemas.microsoft.com/office/powerpoint/2010/main" val="3590704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EMMP for MeyGen, would very much have been informed by the work that had been undertaken at the EMEC test sites, including the Voith </a:t>
            </a:r>
            <a:r>
              <a:rPr lang="en-GB"/>
              <a:t>Hydro project </a:t>
            </a:r>
          </a:p>
        </p:txBody>
      </p:sp>
      <p:sp>
        <p:nvSpPr>
          <p:cNvPr id="4" name="Slide Number Placeholder 3"/>
          <p:cNvSpPr>
            <a:spLocks noGrp="1"/>
          </p:cNvSpPr>
          <p:nvPr>
            <p:ph type="sldNum" sz="quarter" idx="5"/>
          </p:nvPr>
        </p:nvSpPr>
        <p:spPr/>
        <p:txBody>
          <a:bodyPr/>
          <a:lstStyle/>
          <a:p>
            <a:fld id="{98755EE4-4238-E14D-9F67-92EB0F042735}" type="slidenum">
              <a:rPr lang="en-US" smtClean="0"/>
              <a:t>15</a:t>
            </a:fld>
            <a:endParaRPr lang="en-US"/>
          </a:p>
        </p:txBody>
      </p:sp>
    </p:spTree>
    <p:extLst>
      <p:ext uri="{BB962C8B-B14F-4D97-AF65-F5344CB8AC3E}">
        <p14:creationId xmlns:p14="http://schemas.microsoft.com/office/powerpoint/2010/main" val="23826794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800082" lvl="1" indent="-342900">
              <a:spcBef>
                <a:spcPts val="0"/>
              </a:spcBef>
              <a:buFont typeface="Symbol" pitchFamily="2" charset="2"/>
              <a:buChar char=""/>
            </a:pPr>
            <a:r>
              <a:rPr lang="en-US">
                <a:effectLst/>
                <a:latin typeface="+mn-lt"/>
                <a:ea typeface="Calibri" panose="020F0502020204030204" pitchFamily="34" charset="0"/>
                <a:cs typeface="Times New Roman" panose="02020603050405020304" pitchFamily="18" charset="0"/>
              </a:rPr>
              <a:t>Based on the marine animal and habitat resources you and your regulator has agreed are at risk.</a:t>
            </a:r>
          </a:p>
          <a:p>
            <a:pPr marL="800082" lvl="1" indent="-342900">
              <a:spcBef>
                <a:spcPts val="0"/>
              </a:spcBef>
              <a:buFont typeface="Symbol" pitchFamily="2" charset="2"/>
              <a:buChar char=""/>
            </a:pPr>
            <a:r>
              <a:rPr lang="en-US">
                <a:effectLst/>
                <a:latin typeface="+mn-lt"/>
                <a:ea typeface="Calibri" panose="020F0502020204030204" pitchFamily="34" charset="0"/>
                <a:cs typeface="Times New Roman" panose="02020603050405020304" pitchFamily="18" charset="0"/>
              </a:rPr>
              <a:t>For tidal: risk or collision (or close encounter) with rotating blades, for marine mammals, fish, diving seabirds, sea turtles, as appropriate for the site.</a:t>
            </a:r>
          </a:p>
          <a:p>
            <a:pPr marL="800082" lvl="1" indent="-342900">
              <a:spcBef>
                <a:spcPts val="0"/>
              </a:spcBef>
              <a:buFont typeface="Symbol" pitchFamily="2" charset="2"/>
              <a:buChar char=""/>
            </a:pPr>
            <a:r>
              <a:rPr lang="en-US">
                <a:effectLst/>
                <a:latin typeface="+mn-lt"/>
                <a:ea typeface="Calibri" panose="020F0502020204030204" pitchFamily="34" charset="0"/>
                <a:cs typeface="Times New Roman" panose="02020603050405020304" pitchFamily="18" charset="0"/>
              </a:rPr>
              <a:t>Underwater noise from the operational device.</a:t>
            </a:r>
          </a:p>
          <a:p>
            <a:pPr marL="800082" lvl="1" indent="-342900">
              <a:spcBef>
                <a:spcPts val="0"/>
              </a:spcBef>
              <a:buFont typeface="Symbol" pitchFamily="2" charset="2"/>
              <a:buChar char=""/>
            </a:pPr>
            <a:r>
              <a:rPr lang="en-US">
                <a:effectLst/>
                <a:latin typeface="+mn-lt"/>
                <a:ea typeface="Calibri" panose="020F0502020204030204" pitchFamily="34" charset="0"/>
                <a:cs typeface="Times New Roman" panose="02020603050405020304" pitchFamily="18" charset="0"/>
              </a:rPr>
              <a:t>Electromagnetic fields from the power export cable, and perhaps the operational device. </a:t>
            </a:r>
          </a:p>
          <a:p>
            <a:pPr marL="800082" lvl="1" indent="-342900">
              <a:spcBef>
                <a:spcPts val="0"/>
              </a:spcBef>
              <a:buFont typeface="Symbol" pitchFamily="2" charset="2"/>
              <a:buChar char=""/>
            </a:pPr>
            <a:r>
              <a:rPr lang="en-US">
                <a:effectLst/>
                <a:latin typeface="+mn-lt"/>
                <a:ea typeface="Calibri" panose="020F0502020204030204" pitchFamily="34" charset="0"/>
                <a:cs typeface="Times New Roman" panose="02020603050405020304" pitchFamily="18" charset="0"/>
              </a:rPr>
              <a:t>Changes in benthic habitat from anchors or foundations and along the cable route. Changes in pelagic habitat from additions of mooring lines in the water column and floats on or under the surface. </a:t>
            </a:r>
          </a:p>
          <a:p>
            <a:pPr marL="800082" lvl="1" indent="-342900">
              <a:spcBef>
                <a:spcPts val="0"/>
              </a:spcBef>
              <a:buFont typeface="Symbol" pitchFamily="2" charset="2"/>
              <a:buChar char=""/>
            </a:pPr>
            <a:r>
              <a:rPr lang="en-US">
                <a:effectLst/>
                <a:latin typeface="+mn-lt"/>
                <a:ea typeface="Calibri" panose="020F0502020204030204" pitchFamily="34" charset="0"/>
                <a:cs typeface="Times New Roman" panose="02020603050405020304" pitchFamily="18" charset="0"/>
              </a:rPr>
              <a:t>Whatever your regulator determines (!)</a:t>
            </a:r>
          </a:p>
          <a:p>
            <a:endParaRPr lang="en-US"/>
          </a:p>
        </p:txBody>
      </p:sp>
      <p:sp>
        <p:nvSpPr>
          <p:cNvPr id="4" name="Slide Number Placeholder 3"/>
          <p:cNvSpPr>
            <a:spLocks noGrp="1"/>
          </p:cNvSpPr>
          <p:nvPr>
            <p:ph type="sldNum" sz="quarter" idx="5"/>
          </p:nvPr>
        </p:nvSpPr>
        <p:spPr/>
        <p:txBody>
          <a:bodyPr/>
          <a:lstStyle/>
          <a:p>
            <a:fld id="{98755EE4-4238-E14D-9F67-92EB0F042735}" type="slidenum">
              <a:rPr lang="en-US" smtClean="0"/>
              <a:t>21</a:t>
            </a:fld>
            <a:endParaRPr lang="en-US"/>
          </a:p>
        </p:txBody>
      </p:sp>
    </p:spTree>
    <p:extLst>
      <p:ext uri="{BB962C8B-B14F-4D97-AF65-F5344CB8AC3E}">
        <p14:creationId xmlns:p14="http://schemas.microsoft.com/office/powerpoint/2010/main" val="18430882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800082" lvl="1" indent="-342900">
              <a:spcBef>
                <a:spcPts val="0"/>
              </a:spcBef>
              <a:buFont typeface="Symbol" pitchFamily="2" charset="2"/>
              <a:buChar char=""/>
            </a:pPr>
            <a:r>
              <a:rPr lang="en-US">
                <a:effectLst/>
                <a:latin typeface="Calibri" panose="020F0502020204030204" pitchFamily="34" charset="0"/>
                <a:ea typeface="Calibri" panose="020F0502020204030204" pitchFamily="34" charset="0"/>
                <a:cs typeface="Times New Roman" panose="02020603050405020304" pitchFamily="18" charset="0"/>
              </a:rPr>
              <a:t>Collision risk will likely entail some ongoing monitoring. Active research continues to answer questions in this area, but the concern remains, no matter how unlikely a collision might seem.</a:t>
            </a:r>
          </a:p>
          <a:p>
            <a:pPr marL="800082" lvl="1" indent="-342900">
              <a:spcBef>
                <a:spcPts val="0"/>
              </a:spcBef>
              <a:buFont typeface="Symbol" pitchFamily="2" charset="2"/>
              <a:buChar char=""/>
            </a:pPr>
            <a:r>
              <a:rPr lang="en-US">
                <a:effectLst/>
                <a:latin typeface="Calibri" panose="020F0502020204030204" pitchFamily="34" charset="0"/>
                <a:ea typeface="Calibri" panose="020F0502020204030204" pitchFamily="34" charset="0"/>
                <a:cs typeface="Times New Roman" panose="02020603050405020304" pitchFamily="18" charset="0"/>
              </a:rPr>
              <a:t>Underwater noise has been collected for a number of WECs and turbines. Using IEC TC114 standards, it appears that for small numbers of devices (1-4), this risk falls below US standards and guidelines for marine mammals and fish, resulting in no significant risk.  OES-E considers the risk to be retired for small numbers of devices.</a:t>
            </a:r>
          </a:p>
          <a:p>
            <a:pPr marL="800082" lvl="1" indent="-342900">
              <a:spcBef>
                <a:spcPts val="0"/>
              </a:spcBef>
              <a:buFont typeface="Symbol" pitchFamily="2" charset="2"/>
              <a:buChar char=""/>
            </a:pPr>
            <a:r>
              <a:rPr lang="en-US">
                <a:effectLst/>
                <a:latin typeface="Calibri" panose="020F0502020204030204" pitchFamily="34" charset="0"/>
                <a:ea typeface="Calibri" panose="020F0502020204030204" pitchFamily="34" charset="0"/>
                <a:cs typeface="Times New Roman" panose="02020603050405020304" pitchFamily="18" charset="0"/>
              </a:rPr>
              <a:t>EMF emissions from cables and devices is related to be amount of power carried by the cable and the configuration of the cable. Although there are no definitive conversions for cable configurations, we know that the amount of power carried by marine energy devices is small. Laboratory assessments do not consider these levels of EMF to cause significant harm to benthic or pelagic animals. OES-E considers the risk to be retired for small numbers of devices.</a:t>
            </a:r>
          </a:p>
          <a:p>
            <a:pPr marL="800082" lvl="1" indent="-342900">
              <a:spcBef>
                <a:spcPts val="0"/>
              </a:spcBef>
              <a:buFont typeface="Symbol" pitchFamily="2" charset="2"/>
              <a:buChar char=""/>
            </a:pPr>
            <a:r>
              <a:rPr lang="en-US">
                <a:effectLst/>
                <a:latin typeface="Calibri" panose="020F0502020204030204" pitchFamily="34" charset="0"/>
                <a:ea typeface="Calibri" panose="020F0502020204030204" pitchFamily="34" charset="0"/>
                <a:cs typeface="Times New Roman" panose="02020603050405020304" pitchFamily="18" charset="0"/>
              </a:rPr>
              <a:t>Changes in benthic and pelagic habitat can be gleaned from effects from other offshore industries including oil and gas, offshore wind, and any development at sea. While a good seabed survey is essential, it is most important to site marine energy devices so they do not affect fragile (endangered, threatened, unique) habitats. OES-E considers the risk to be retired for small numbers of devices.</a:t>
            </a:r>
          </a:p>
          <a:p>
            <a:pPr lvl="2"/>
            <a:endParaRPr lang="en-US" sz="2000">
              <a:effectLst/>
              <a:latin typeface="+mn-lt"/>
              <a:ea typeface="Calibri" panose="020F0502020204030204" pitchFamily="34"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98755EE4-4238-E14D-9F67-92EB0F042735}" type="slidenum">
              <a:rPr lang="en-US" smtClean="0"/>
              <a:t>22</a:t>
            </a:fld>
            <a:endParaRPr lang="en-US"/>
          </a:p>
        </p:txBody>
      </p:sp>
    </p:spTree>
    <p:extLst>
      <p:ext uri="{BB962C8B-B14F-4D97-AF65-F5344CB8AC3E}">
        <p14:creationId xmlns:p14="http://schemas.microsoft.com/office/powerpoint/2010/main" val="24212784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Font typeface="Symbol" pitchFamily="2" charset="2"/>
              <a:buChar char=""/>
            </a:pPr>
            <a:r>
              <a:rPr lang="en-US" sz="2000">
                <a:effectLst/>
                <a:latin typeface="+mn-lt"/>
                <a:ea typeface="Calibri" panose="020F0502020204030204" pitchFamily="34" charset="0"/>
                <a:cs typeface="Times New Roman" panose="02020603050405020304" pitchFamily="18" charset="0"/>
              </a:rPr>
              <a:t>Regulators may be curious about whether your device or array might change sedimentation patterns or water circulation.  For small numbers of devices, this is not measurable and OES-E considers the risk to be retired. For larger arrays, numerical models can provide the best answers at the moment. </a:t>
            </a:r>
          </a:p>
          <a:p>
            <a:pPr marL="342900" marR="0" lvl="0" indent="-342900">
              <a:spcBef>
                <a:spcPts val="0"/>
              </a:spcBef>
              <a:spcAft>
                <a:spcPts val="0"/>
              </a:spcAft>
              <a:buFont typeface="Symbol" pitchFamily="2" charset="2"/>
              <a:buChar char=""/>
            </a:pPr>
            <a:endParaRPr lang="en-US" sz="2000">
              <a:effectLst/>
              <a:latin typeface="+mn-lt"/>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itchFamily="2" charset="2"/>
              <a:buChar char=""/>
            </a:pPr>
            <a:r>
              <a:rPr lang="en-US" sz="2000">
                <a:effectLst/>
                <a:latin typeface="+mn-lt"/>
                <a:ea typeface="Calibri" panose="020F0502020204030204" pitchFamily="34" charset="0"/>
                <a:cs typeface="Times New Roman" panose="02020603050405020304" pitchFamily="18" charset="0"/>
              </a:rPr>
              <a:t>Similarly, small numbers of devices are unlikely to change migratory patterns or movements of marine animals. Potential effects of large arrays are uncertain. </a:t>
            </a:r>
          </a:p>
          <a:p>
            <a:pPr lvl="1"/>
            <a:endParaRPr lang="en-US" sz="2067">
              <a:effectLst/>
              <a:latin typeface="+mn-lt"/>
              <a:ea typeface="Calibri" panose="020F0502020204030204" pitchFamily="34"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98755EE4-4238-E14D-9F67-92EB0F042735}" type="slidenum">
              <a:rPr lang="en-US" smtClean="0"/>
              <a:t>23</a:t>
            </a:fld>
            <a:endParaRPr lang="en-US"/>
          </a:p>
        </p:txBody>
      </p:sp>
    </p:spTree>
    <p:extLst>
      <p:ext uri="{BB962C8B-B14F-4D97-AF65-F5344CB8AC3E}">
        <p14:creationId xmlns:p14="http://schemas.microsoft.com/office/powerpoint/2010/main" val="33065325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8755EE4-4238-E14D-9F67-92EB0F042735}" type="slidenum">
              <a:rPr lang="en-US" smtClean="0"/>
              <a:t>30</a:t>
            </a:fld>
            <a:endParaRPr lang="en-US"/>
          </a:p>
        </p:txBody>
      </p:sp>
    </p:spTree>
    <p:extLst>
      <p:ext uri="{BB962C8B-B14F-4D97-AF65-F5344CB8AC3E}">
        <p14:creationId xmlns:p14="http://schemas.microsoft.com/office/powerpoint/2010/main" val="203017560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_Plain_Black">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36B83B-A5E4-524E-96A9-DFC12D58F12A}"/>
              </a:ext>
            </a:extLst>
          </p:cNvPr>
          <p:cNvSpPr/>
          <p:nvPr userDrawn="1"/>
        </p:nvSpPr>
        <p:spPr>
          <a:xfrm>
            <a:off x="762000" y="0"/>
            <a:ext cx="4572000" cy="68580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1" name="TextBox 10">
            <a:extLst>
              <a:ext uri="{FF2B5EF4-FFF2-40B4-BE49-F238E27FC236}">
                <a16:creationId xmlns:a16="http://schemas.microsoft.com/office/drawing/2014/main" id="{421DF1AC-1D08-B945-A034-B740A35902F9}"/>
              </a:ext>
            </a:extLst>
          </p:cNvPr>
          <p:cNvSpPr txBox="1"/>
          <p:nvPr userDrawn="1"/>
        </p:nvSpPr>
        <p:spPr>
          <a:xfrm>
            <a:off x="1143000" y="6286500"/>
            <a:ext cx="3048000" cy="190500"/>
          </a:xfrm>
          <a:prstGeom prst="rect">
            <a:avLst/>
          </a:prstGeom>
          <a:noFill/>
        </p:spPr>
        <p:txBody>
          <a:bodyPr wrap="square" lIns="0" tIns="0" rIns="0" bIns="0" rtlCol="0" anchor="t" anchorCtr="0">
            <a:noAutofit/>
          </a:bodyPr>
          <a:lstStyle/>
          <a:p>
            <a:pPr>
              <a:spcAft>
                <a:spcPts val="500"/>
              </a:spcAft>
            </a:pPr>
            <a:r>
              <a:rPr lang="en-US" sz="667">
                <a:solidFill>
                  <a:srgbClr val="616265">
                    <a:alpha val="75000"/>
                  </a:srgbClr>
                </a:solidFill>
                <a:latin typeface="Arial" panose="020B0604020202020204" pitchFamily="34" charset="0"/>
                <a:cs typeface="Arial" panose="020B0604020202020204" pitchFamily="34" charset="0"/>
              </a:rPr>
              <a:t>PNNL is operated by Battelle for the U.S. Department of Energy</a:t>
            </a:r>
          </a:p>
        </p:txBody>
      </p:sp>
      <p:sp>
        <p:nvSpPr>
          <p:cNvPr id="2" name="Title 1"/>
          <p:cNvSpPr>
            <a:spLocks noGrp="1"/>
          </p:cNvSpPr>
          <p:nvPr>
            <p:ph type="ctrTitle"/>
          </p:nvPr>
        </p:nvSpPr>
        <p:spPr>
          <a:xfrm>
            <a:off x="1143000" y="2286000"/>
            <a:ext cx="3810000" cy="1524000"/>
          </a:xfrm>
          <a:prstGeom prst="rect">
            <a:avLst/>
          </a:prstGeom>
        </p:spPr>
        <p:txBody>
          <a:bodyPr lIns="0" tIns="0" rIns="0" bIns="0" anchor="b">
            <a:noAutofit/>
          </a:bodyPr>
          <a:lstStyle>
            <a:lvl1pPr algn="r">
              <a:defRPr sz="4000" b="1">
                <a:solidFill>
                  <a:srgbClr val="C8722E"/>
                </a:solidFill>
                <a:latin typeface="Arial" panose="020B0604020202020204" pitchFamily="34" charset="0"/>
                <a:cs typeface="Arial" panose="020B0604020202020204" pitchFamily="34" charset="0"/>
              </a:defRPr>
            </a:lvl1pPr>
          </a:lstStyle>
          <a:p>
            <a:r>
              <a:rPr lang="en-US"/>
              <a:t>Click to edit Master title style</a:t>
            </a:r>
          </a:p>
        </p:txBody>
      </p:sp>
      <p:sp>
        <p:nvSpPr>
          <p:cNvPr id="20" name="Text Placeholder 19">
            <a:extLst>
              <a:ext uri="{FF2B5EF4-FFF2-40B4-BE49-F238E27FC236}">
                <a16:creationId xmlns:a16="http://schemas.microsoft.com/office/drawing/2014/main" id="{3061D5F4-8719-384B-945C-9A27060F99A0}"/>
              </a:ext>
            </a:extLst>
          </p:cNvPr>
          <p:cNvSpPr>
            <a:spLocks noGrp="1"/>
          </p:cNvSpPr>
          <p:nvPr>
            <p:ph type="body" sz="quarter" idx="10" hasCustomPrompt="1"/>
          </p:nvPr>
        </p:nvSpPr>
        <p:spPr>
          <a:xfrm>
            <a:off x="1142108" y="4724400"/>
            <a:ext cx="3810000" cy="228600"/>
          </a:xfrm>
          <a:prstGeom prst="rect">
            <a:avLst/>
          </a:prstGeom>
        </p:spPr>
        <p:txBody>
          <a:bodyPr wrap="none" lIns="0" tIns="0" rIns="0" bIns="0">
            <a:noAutofit/>
          </a:bodyPr>
          <a:lstStyle>
            <a:lvl1pPr marL="0" indent="0" algn="r">
              <a:buNone/>
              <a:defRPr sz="1500" b="1">
                <a:solidFill>
                  <a:srgbClr val="000000"/>
                </a:solidFill>
                <a:latin typeface="Arial" panose="020B0604020202020204" pitchFamily="34" charset="0"/>
                <a:cs typeface="Arial" panose="020B0604020202020204" pitchFamily="34" charset="0"/>
              </a:defRPr>
            </a:lvl1pPr>
            <a:lvl2pPr marL="457182" indent="0">
              <a:buNone/>
              <a:defRPr/>
            </a:lvl2pPr>
            <a:lvl3pPr marL="914363" indent="0">
              <a:buNone/>
              <a:defRPr/>
            </a:lvl3pPr>
            <a:lvl4pPr marL="1371545" indent="0">
              <a:buNone/>
              <a:defRPr/>
            </a:lvl4pPr>
            <a:lvl5pPr marL="1828727" indent="0">
              <a:buNone/>
              <a:defRPr/>
            </a:lvl5pPr>
          </a:lstStyle>
          <a:p>
            <a:pPr lvl="0"/>
            <a:r>
              <a:rPr lang="en-US"/>
              <a:t>Click to add presenter’s name</a:t>
            </a:r>
          </a:p>
        </p:txBody>
      </p:sp>
      <p:sp>
        <p:nvSpPr>
          <p:cNvPr id="21" name="Text Placeholder 19">
            <a:extLst>
              <a:ext uri="{FF2B5EF4-FFF2-40B4-BE49-F238E27FC236}">
                <a16:creationId xmlns:a16="http://schemas.microsoft.com/office/drawing/2014/main" id="{3E2D432E-6648-6643-9C6E-38B1EFF5EE31}"/>
              </a:ext>
            </a:extLst>
          </p:cNvPr>
          <p:cNvSpPr>
            <a:spLocks noGrp="1"/>
          </p:cNvSpPr>
          <p:nvPr>
            <p:ph type="body" sz="quarter" idx="11" hasCustomPrompt="1"/>
          </p:nvPr>
        </p:nvSpPr>
        <p:spPr>
          <a:xfrm>
            <a:off x="1143000" y="4986130"/>
            <a:ext cx="3810000" cy="228600"/>
          </a:xfrm>
          <a:prstGeom prst="rect">
            <a:avLst/>
          </a:prstGeom>
        </p:spPr>
        <p:txBody>
          <a:bodyPr wrap="none" lIns="0" tIns="0" rIns="0" bIns="0">
            <a:noAutofit/>
          </a:bodyPr>
          <a:lstStyle>
            <a:lvl1pPr marL="0" indent="0" algn="r">
              <a:buNone/>
              <a:defRPr sz="1333">
                <a:solidFill>
                  <a:srgbClr val="616265"/>
                </a:solidFill>
                <a:latin typeface="Arial" panose="020B0604020202020204" pitchFamily="34" charset="0"/>
                <a:cs typeface="Arial" panose="020B0604020202020204" pitchFamily="34" charset="0"/>
              </a:defRPr>
            </a:lvl1pPr>
            <a:lvl2pPr marL="457182" indent="0">
              <a:buNone/>
              <a:defRPr/>
            </a:lvl2pPr>
            <a:lvl3pPr marL="914363" indent="0">
              <a:buNone/>
              <a:defRPr/>
            </a:lvl3pPr>
            <a:lvl4pPr marL="1371545" indent="0">
              <a:buNone/>
              <a:defRPr/>
            </a:lvl4pPr>
            <a:lvl5pPr marL="1828727" indent="0">
              <a:buNone/>
              <a:defRPr/>
            </a:lvl5pPr>
          </a:lstStyle>
          <a:p>
            <a:pPr lvl="0"/>
            <a:r>
              <a:rPr lang="en-US"/>
              <a:t>Click to add presenter’s title</a:t>
            </a:r>
          </a:p>
        </p:txBody>
      </p:sp>
      <p:sp>
        <p:nvSpPr>
          <p:cNvPr id="6" name="TextBox 5">
            <a:extLst>
              <a:ext uri="{FF2B5EF4-FFF2-40B4-BE49-F238E27FC236}">
                <a16:creationId xmlns:a16="http://schemas.microsoft.com/office/drawing/2014/main" id="{8915389B-4BB4-1644-9B7E-35A85D0C1E3B}"/>
              </a:ext>
            </a:extLst>
          </p:cNvPr>
          <p:cNvSpPr txBox="1"/>
          <p:nvPr userDrawn="1"/>
        </p:nvSpPr>
        <p:spPr>
          <a:xfrm>
            <a:off x="3092174" y="-1038086"/>
            <a:ext cx="184731" cy="323165"/>
          </a:xfrm>
          <a:prstGeom prst="rect">
            <a:avLst/>
          </a:prstGeom>
          <a:noFill/>
        </p:spPr>
        <p:txBody>
          <a:bodyPr wrap="none" rtlCol="0">
            <a:spAutoFit/>
          </a:bodyPr>
          <a:lstStyle/>
          <a:p>
            <a:endParaRPr lang="en-US" sz="1500"/>
          </a:p>
        </p:txBody>
      </p:sp>
      <p:pic>
        <p:nvPicPr>
          <p:cNvPr id="12" name="Picture 11">
            <a:extLst>
              <a:ext uri="{FF2B5EF4-FFF2-40B4-BE49-F238E27FC236}">
                <a16:creationId xmlns:a16="http://schemas.microsoft.com/office/drawing/2014/main" id="{45A7D3E1-BCC3-C843-81A0-EA4EDFB4452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43000" y="198120"/>
            <a:ext cx="1066800" cy="1041020"/>
          </a:xfrm>
          <a:prstGeom prst="rect">
            <a:avLst/>
          </a:prstGeom>
        </p:spPr>
      </p:pic>
      <p:pic>
        <p:nvPicPr>
          <p:cNvPr id="13" name="Picture 12">
            <a:extLst>
              <a:ext uri="{FF2B5EF4-FFF2-40B4-BE49-F238E27FC236}">
                <a16:creationId xmlns:a16="http://schemas.microsoft.com/office/drawing/2014/main" id="{56617363-F73D-B74F-9647-C9D747AC702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42108" y="5981700"/>
            <a:ext cx="687070" cy="190500"/>
          </a:xfrm>
          <a:prstGeom prst="rect">
            <a:avLst/>
          </a:prstGeom>
        </p:spPr>
      </p:pic>
      <p:pic>
        <p:nvPicPr>
          <p:cNvPr id="14" name="Picture 13">
            <a:extLst>
              <a:ext uri="{FF2B5EF4-FFF2-40B4-BE49-F238E27FC236}">
                <a16:creationId xmlns:a16="http://schemas.microsoft.com/office/drawing/2014/main" id="{D290C8FB-601C-A04C-84F7-213A857D3E6A}"/>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979613" y="6041364"/>
            <a:ext cx="774841" cy="129540"/>
          </a:xfrm>
          <a:prstGeom prst="rect">
            <a:avLst/>
          </a:prstGeom>
        </p:spPr>
      </p:pic>
      <p:sp>
        <p:nvSpPr>
          <p:cNvPr id="15" name="Date Placeholder 1">
            <a:extLst>
              <a:ext uri="{FF2B5EF4-FFF2-40B4-BE49-F238E27FC236}">
                <a16:creationId xmlns:a16="http://schemas.microsoft.com/office/drawing/2014/main" id="{9D9DB338-5D5C-4ACA-9ECF-C3E34C44127A}"/>
              </a:ext>
            </a:extLst>
          </p:cNvPr>
          <p:cNvSpPr>
            <a:spLocks noGrp="1"/>
          </p:cNvSpPr>
          <p:nvPr>
            <p:ph type="dt" sz="half" idx="2"/>
          </p:nvPr>
        </p:nvSpPr>
        <p:spPr>
          <a:xfrm>
            <a:off x="2209701" y="4096371"/>
            <a:ext cx="2742407" cy="365125"/>
          </a:xfrm>
          <a:prstGeom prst="rect">
            <a:avLst/>
          </a:prstGeom>
        </p:spPr>
        <p:txBody>
          <a:bodyPr vert="horz" lIns="91440" tIns="45720" rIns="91440" bIns="45720" rtlCol="0" anchor="ctr"/>
          <a:lstStyle>
            <a:lvl1pPr algn="r">
              <a:defRPr sz="1500">
                <a:solidFill>
                  <a:schemeClr val="tx1">
                    <a:tint val="75000"/>
                  </a:schemeClr>
                </a:solidFill>
              </a:defRPr>
            </a:lvl1pPr>
          </a:lstStyle>
          <a:p>
            <a:fld id="{ABD4F8E3-4ED9-44B4-99E6-8A3D2CF8D415}" type="datetime4">
              <a:rPr lang="en-US" smtClean="0"/>
              <a:t>November 11, 2022</a:t>
            </a:fld>
            <a:endParaRPr lang="en-US"/>
          </a:p>
        </p:txBody>
      </p:sp>
      <p:sp>
        <p:nvSpPr>
          <p:cNvPr id="16" name="Footer Placeholder 2">
            <a:extLst>
              <a:ext uri="{FF2B5EF4-FFF2-40B4-BE49-F238E27FC236}">
                <a16:creationId xmlns:a16="http://schemas.microsoft.com/office/drawing/2014/main" id="{F55B65E8-4040-44D0-A4FE-A050FD948A79}"/>
              </a:ext>
            </a:extLst>
          </p:cNvPr>
          <p:cNvSpPr>
            <a:spLocks noGrp="1"/>
          </p:cNvSpPr>
          <p:nvPr>
            <p:ph type="ftr" sz="quarter" idx="3"/>
          </p:nvPr>
        </p:nvSpPr>
        <p:spPr>
          <a:xfrm>
            <a:off x="990865" y="6441765"/>
            <a:ext cx="4114271" cy="365125"/>
          </a:xfrm>
          <a:prstGeom prst="rect">
            <a:avLst/>
          </a:prstGeom>
        </p:spPr>
        <p:txBody>
          <a:bodyPr vert="horz" lIns="91440" tIns="45720" rIns="91440" bIns="45720" rtlCol="0" anchor="ctr"/>
          <a:lstStyle>
            <a:lvl1pPr algn="ctr">
              <a:defRPr sz="1000">
                <a:solidFill>
                  <a:schemeClr val="tx1">
                    <a:tint val="75000"/>
                  </a:schemeClr>
                </a:solidFill>
              </a:defRPr>
            </a:lvl1pPr>
          </a:lstStyle>
          <a:p>
            <a:endParaRPr lang="en-US"/>
          </a:p>
        </p:txBody>
      </p:sp>
    </p:spTree>
    <p:extLst>
      <p:ext uri="{BB962C8B-B14F-4D97-AF65-F5344CB8AC3E}">
        <p14:creationId xmlns:p14="http://schemas.microsoft.com/office/powerpoint/2010/main" val="279285614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Large Imag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49C90B8-4BAF-9A46-98DB-81259C436289}"/>
              </a:ext>
            </a:extLst>
          </p:cNvPr>
          <p:cNvSpPr/>
          <p:nvPr userDrawn="1"/>
        </p:nvSpPr>
        <p:spPr>
          <a:xfrm>
            <a:off x="4191000" y="0"/>
            <a:ext cx="8001000" cy="68580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2" name="Picture Placeholder 2">
            <a:extLst>
              <a:ext uri="{FF2B5EF4-FFF2-40B4-BE49-F238E27FC236}">
                <a16:creationId xmlns:a16="http://schemas.microsoft.com/office/drawing/2014/main" id="{66026595-8D7E-D24C-9263-B65316A326B9}"/>
              </a:ext>
            </a:extLst>
          </p:cNvPr>
          <p:cNvSpPr>
            <a:spLocks noGrp="1"/>
          </p:cNvSpPr>
          <p:nvPr>
            <p:ph type="pic" sz="quarter" idx="10"/>
          </p:nvPr>
        </p:nvSpPr>
        <p:spPr>
          <a:xfrm>
            <a:off x="5334000" y="381000"/>
            <a:ext cx="6477000" cy="6096000"/>
          </a:xfrm>
          <a:prstGeom prst="rect">
            <a:avLst/>
          </a:prstGeom>
          <a:solidFill>
            <a:srgbClr val="B3B3B3"/>
          </a:solidFill>
        </p:spPr>
        <p:txBody>
          <a:bodyPr lIns="0" tIns="0" rIns="0" bIns="0" anchor="ctr" anchorCtr="0"/>
          <a:lstStyle>
            <a:lvl1pPr marL="0" indent="0" algn="ctr">
              <a:buNone/>
              <a:defRPr sz="15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3" name="Slide Number Placeholder 3">
            <a:extLst>
              <a:ext uri="{FF2B5EF4-FFF2-40B4-BE49-F238E27FC236}">
                <a16:creationId xmlns:a16="http://schemas.microsoft.com/office/drawing/2014/main" id="{3338E046-DF9E-FC49-A812-491AB8058B4E}"/>
              </a:ext>
            </a:extLst>
          </p:cNvPr>
          <p:cNvSpPr>
            <a:spLocks noGrp="1"/>
          </p:cNvSpPr>
          <p:nvPr>
            <p:ph type="sldNum" sz="quarter" idx="12"/>
          </p:nvPr>
        </p:nvSpPr>
        <p:spPr>
          <a:xfrm>
            <a:off x="11661914" y="6477000"/>
            <a:ext cx="377686" cy="381000"/>
          </a:xfrm>
          <a:prstGeom prst="rect">
            <a:avLst/>
          </a:prstGeom>
        </p:spPr>
        <p:txBody>
          <a:bodyPr lIns="0" tIns="0" rIns="0" bIns="0" anchor="ctr" anchorCtr="0"/>
          <a:lstStyle>
            <a:lvl1pPr algn="r">
              <a:defRPr sz="1000">
                <a:solidFill>
                  <a:srgbClr val="B3B3B3"/>
                </a:solidFill>
                <a:latin typeface="Arial" panose="020B0604020202020204" pitchFamily="34" charset="0"/>
                <a:cs typeface="Arial" panose="020B0604020202020204" pitchFamily="34" charset="0"/>
              </a:defRPr>
            </a:lvl1pPr>
          </a:lstStyle>
          <a:p>
            <a:fld id="{FE7A4BB3-E848-5A44-82DF-322201952CD8}" type="slidenum">
              <a:rPr lang="en-US" smtClean="0"/>
              <a:pPr/>
              <a:t>‹#›</a:t>
            </a:fld>
            <a:endParaRPr lang="en-US"/>
          </a:p>
        </p:txBody>
      </p:sp>
      <p:sp>
        <p:nvSpPr>
          <p:cNvPr id="8" name="Text Placeholder 5">
            <a:extLst>
              <a:ext uri="{FF2B5EF4-FFF2-40B4-BE49-F238E27FC236}">
                <a16:creationId xmlns:a16="http://schemas.microsoft.com/office/drawing/2014/main" id="{1D0CE8D1-2F12-5A44-A6B5-2CD466F52A60}"/>
              </a:ext>
            </a:extLst>
          </p:cNvPr>
          <p:cNvSpPr>
            <a:spLocks noGrp="1"/>
          </p:cNvSpPr>
          <p:nvPr>
            <p:ph type="body" sz="quarter" idx="14" hasCustomPrompt="1"/>
          </p:nvPr>
        </p:nvSpPr>
        <p:spPr>
          <a:xfrm>
            <a:off x="5334000" y="5715000"/>
            <a:ext cx="6477000" cy="76200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500" b="1">
                <a:solidFill>
                  <a:schemeClr val="bg1"/>
                </a:solidFill>
                <a:latin typeface="Arial" panose="020B0604020202020204" pitchFamily="34" charset="0"/>
                <a:cs typeface="Arial" panose="020B0604020202020204" pitchFamily="34" charset="0"/>
              </a:defRPr>
            </a:lvl1pPr>
            <a:lvl2pPr marL="457182" indent="0">
              <a:buNone/>
              <a:defRPr sz="1167">
                <a:latin typeface="Arial" panose="020B0604020202020204" pitchFamily="34" charset="0"/>
                <a:cs typeface="Arial" panose="020B0604020202020204" pitchFamily="34" charset="0"/>
              </a:defRPr>
            </a:lvl2pPr>
            <a:lvl3pPr marL="914363" indent="0">
              <a:buNone/>
              <a:defRPr sz="1167">
                <a:latin typeface="Arial" panose="020B0604020202020204" pitchFamily="34" charset="0"/>
                <a:cs typeface="Arial" panose="020B0604020202020204" pitchFamily="34" charset="0"/>
              </a:defRPr>
            </a:lvl3pPr>
            <a:lvl4pPr marL="1371545" indent="0">
              <a:buNone/>
              <a:defRPr sz="1167">
                <a:latin typeface="Arial" panose="020B0604020202020204" pitchFamily="34" charset="0"/>
                <a:cs typeface="Arial" panose="020B0604020202020204" pitchFamily="34" charset="0"/>
              </a:defRPr>
            </a:lvl4pPr>
            <a:lvl5pPr marL="1828727" indent="0">
              <a:buNone/>
              <a:defRPr sz="1167">
                <a:latin typeface="Arial" panose="020B0604020202020204" pitchFamily="34" charset="0"/>
                <a:cs typeface="Arial" panose="020B0604020202020204" pitchFamily="34" charset="0"/>
              </a:defRPr>
            </a:lvl5pPr>
          </a:lstStyle>
          <a:p>
            <a:pPr lvl="0"/>
            <a:r>
              <a:rPr lang="en-US"/>
              <a:t>Click to insert image caption</a:t>
            </a:r>
          </a:p>
        </p:txBody>
      </p:sp>
      <p:sp>
        <p:nvSpPr>
          <p:cNvPr id="9" name="Title 1">
            <a:extLst>
              <a:ext uri="{FF2B5EF4-FFF2-40B4-BE49-F238E27FC236}">
                <a16:creationId xmlns:a16="http://schemas.microsoft.com/office/drawing/2014/main" id="{B99B87A2-8960-403D-AE0D-D54946272206}"/>
              </a:ext>
            </a:extLst>
          </p:cNvPr>
          <p:cNvSpPr>
            <a:spLocks noGrp="1"/>
          </p:cNvSpPr>
          <p:nvPr>
            <p:ph type="title" hasCustomPrompt="1"/>
          </p:nvPr>
        </p:nvSpPr>
        <p:spPr>
          <a:xfrm>
            <a:off x="1143000" y="1912938"/>
            <a:ext cx="3810001" cy="1325563"/>
          </a:xfrm>
          <a:prstGeom prst="rect">
            <a:avLst/>
          </a:prstGeom>
        </p:spPr>
        <p:txBody>
          <a:bodyPr lIns="0" anchor="b"/>
          <a:lstStyle>
            <a:lvl1pPr>
              <a:defRPr lang="en-US" sz="3000" b="1" kern="1200" dirty="0">
                <a:solidFill>
                  <a:srgbClr val="C8722E"/>
                </a:solidFill>
                <a:latin typeface="Arial" panose="020B0604020202020204" pitchFamily="34" charset="0"/>
                <a:ea typeface="+mn-ea"/>
                <a:cs typeface="Arial" panose="020B0604020202020204" pitchFamily="34" charset="0"/>
              </a:defRPr>
            </a:lvl1pPr>
          </a:lstStyle>
          <a:p>
            <a:r>
              <a:rPr lang="en-US"/>
              <a:t>Click to edit slide title</a:t>
            </a:r>
          </a:p>
        </p:txBody>
      </p:sp>
      <p:sp>
        <p:nvSpPr>
          <p:cNvPr id="11" name="Content Placeholder 13">
            <a:extLst>
              <a:ext uri="{FF2B5EF4-FFF2-40B4-BE49-F238E27FC236}">
                <a16:creationId xmlns:a16="http://schemas.microsoft.com/office/drawing/2014/main" id="{29354FF4-9871-4E1B-A45A-ABAA2BE2B69B}"/>
              </a:ext>
            </a:extLst>
          </p:cNvPr>
          <p:cNvSpPr>
            <a:spLocks noGrp="1"/>
          </p:cNvSpPr>
          <p:nvPr>
            <p:ph sz="quarter" idx="21"/>
          </p:nvPr>
        </p:nvSpPr>
        <p:spPr>
          <a:xfrm>
            <a:off x="1162049" y="3644194"/>
            <a:ext cx="3810000" cy="2857500"/>
          </a:xfrm>
          <a:prstGeom prst="rect">
            <a:avLst/>
          </a:prstGeom>
        </p:spPr>
        <p:txBody>
          <a:bodyPr/>
          <a:lstStyle>
            <a:lvl1pPr>
              <a:defRPr sz="2333"/>
            </a:lvl1pPr>
            <a:lvl2pPr marL="685773" indent="-228591">
              <a:buFont typeface="Wingdings" panose="05000000000000000000" pitchFamily="2" charset="2"/>
              <a:buChar char="§"/>
              <a:defRPr sz="2000"/>
            </a:lvl2pPr>
            <a:lvl3pPr marL="1142954" indent="-228591">
              <a:buFont typeface="Wingdings" panose="05000000000000000000" pitchFamily="2" charset="2"/>
              <a:buChar char="ü"/>
              <a:defRPr sz="1667"/>
            </a:lvl3pPr>
            <a:lvl4pPr>
              <a:defRPr sz="1500"/>
            </a:lvl4pPr>
            <a:lvl5pPr marL="2057318" indent="-228591">
              <a:buFont typeface="Wingdings" panose="05000000000000000000" pitchFamily="2" charset="2"/>
              <a:buChar char="§"/>
              <a:defRPr sz="1333"/>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Date Placeholder 1">
            <a:extLst>
              <a:ext uri="{FF2B5EF4-FFF2-40B4-BE49-F238E27FC236}">
                <a16:creationId xmlns:a16="http://schemas.microsoft.com/office/drawing/2014/main" id="{47EFCEB6-2E27-4C42-A1E5-AC8A8BA83783}"/>
              </a:ext>
            </a:extLst>
          </p:cNvPr>
          <p:cNvSpPr>
            <a:spLocks noGrp="1"/>
          </p:cNvSpPr>
          <p:nvPr>
            <p:ph type="dt" sz="half" idx="2"/>
          </p:nvPr>
        </p:nvSpPr>
        <p:spPr>
          <a:xfrm>
            <a:off x="8919507" y="6495963"/>
            <a:ext cx="2590006" cy="362038"/>
          </a:xfrm>
          <a:prstGeom prst="rect">
            <a:avLst/>
          </a:prstGeom>
        </p:spPr>
        <p:txBody>
          <a:bodyPr vert="horz" lIns="91440" tIns="45720" rIns="91440" bIns="45720" rtlCol="0" anchor="ctr"/>
          <a:lstStyle>
            <a:lvl1pPr algn="r">
              <a:defRPr sz="1000">
                <a:solidFill>
                  <a:schemeClr val="tx1">
                    <a:tint val="75000"/>
                  </a:schemeClr>
                </a:solidFill>
              </a:defRPr>
            </a:lvl1pPr>
          </a:lstStyle>
          <a:p>
            <a:fld id="{9B7EE7B1-A6C1-4E39-8665-A73ED03F32E1}" type="datetimeFigureOut">
              <a:rPr lang="en-US" smtClean="0"/>
              <a:pPr/>
              <a:t>11/11/22</a:t>
            </a:fld>
            <a:endParaRPr lang="en-US"/>
          </a:p>
        </p:txBody>
      </p:sp>
      <p:sp>
        <p:nvSpPr>
          <p:cNvPr id="15" name="Footer Placeholder 2">
            <a:extLst>
              <a:ext uri="{FF2B5EF4-FFF2-40B4-BE49-F238E27FC236}">
                <a16:creationId xmlns:a16="http://schemas.microsoft.com/office/drawing/2014/main" id="{A86FAFB9-0DC0-4AB0-9E8B-6EC7C8ABAAF1}"/>
              </a:ext>
            </a:extLst>
          </p:cNvPr>
          <p:cNvSpPr>
            <a:spLocks noGrp="1"/>
          </p:cNvSpPr>
          <p:nvPr>
            <p:ph type="ftr" sz="quarter" idx="3"/>
          </p:nvPr>
        </p:nvSpPr>
        <p:spPr>
          <a:xfrm>
            <a:off x="774372" y="6477000"/>
            <a:ext cx="10006518" cy="365125"/>
          </a:xfrm>
          <a:prstGeom prst="rect">
            <a:avLst/>
          </a:prstGeom>
        </p:spPr>
        <p:txBody>
          <a:bodyPr vert="horz" lIns="91440" tIns="45720" rIns="91440" bIns="45720" rtlCol="0" anchor="ctr"/>
          <a:lstStyle>
            <a:lvl1pPr algn="ctr">
              <a:defRPr sz="1000">
                <a:solidFill>
                  <a:schemeClr val="tx1">
                    <a:tint val="75000"/>
                  </a:schemeClr>
                </a:solidFill>
              </a:defRPr>
            </a:lvl1pPr>
          </a:lstStyle>
          <a:p>
            <a:endParaRPr lang="en-US"/>
          </a:p>
        </p:txBody>
      </p:sp>
      <p:sp>
        <p:nvSpPr>
          <p:cNvPr id="16" name="Rectangle 15">
            <a:extLst>
              <a:ext uri="{FF2B5EF4-FFF2-40B4-BE49-F238E27FC236}">
                <a16:creationId xmlns:a16="http://schemas.microsoft.com/office/drawing/2014/main" id="{1A974C50-5F5F-45B6-A11D-9F759641B09A}"/>
              </a:ext>
            </a:extLst>
          </p:cNvPr>
          <p:cNvSpPr/>
          <p:nvPr userDrawn="1"/>
        </p:nvSpPr>
        <p:spPr>
          <a:xfrm>
            <a:off x="978031" y="153186"/>
            <a:ext cx="1359031" cy="12333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Tree>
    <p:extLst>
      <p:ext uri="{BB962C8B-B14F-4D97-AF65-F5344CB8AC3E}">
        <p14:creationId xmlns:p14="http://schemas.microsoft.com/office/powerpoint/2010/main" val="79561161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Large Text Box">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49C90B8-4BAF-9A46-98DB-81259C436289}"/>
              </a:ext>
            </a:extLst>
          </p:cNvPr>
          <p:cNvSpPr/>
          <p:nvPr userDrawn="1"/>
        </p:nvSpPr>
        <p:spPr>
          <a:xfrm>
            <a:off x="4191000" y="0"/>
            <a:ext cx="8001000" cy="68580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3" name="Slide Number Placeholder 3">
            <a:extLst>
              <a:ext uri="{FF2B5EF4-FFF2-40B4-BE49-F238E27FC236}">
                <a16:creationId xmlns:a16="http://schemas.microsoft.com/office/drawing/2014/main" id="{3338E046-DF9E-FC49-A812-491AB8058B4E}"/>
              </a:ext>
            </a:extLst>
          </p:cNvPr>
          <p:cNvSpPr>
            <a:spLocks noGrp="1"/>
          </p:cNvSpPr>
          <p:nvPr>
            <p:ph type="sldNum" sz="quarter" idx="12"/>
          </p:nvPr>
        </p:nvSpPr>
        <p:spPr>
          <a:xfrm>
            <a:off x="11661914" y="6477000"/>
            <a:ext cx="377686" cy="381000"/>
          </a:xfrm>
          <a:prstGeom prst="rect">
            <a:avLst/>
          </a:prstGeom>
        </p:spPr>
        <p:txBody>
          <a:bodyPr lIns="0" tIns="0" rIns="0" bIns="0" anchor="ctr" anchorCtr="0"/>
          <a:lstStyle>
            <a:lvl1pPr algn="r">
              <a:defRPr sz="1000">
                <a:solidFill>
                  <a:srgbClr val="B3B3B3"/>
                </a:solidFill>
                <a:latin typeface="Arial" panose="020B0604020202020204" pitchFamily="34" charset="0"/>
                <a:cs typeface="Arial" panose="020B0604020202020204" pitchFamily="34" charset="0"/>
              </a:defRPr>
            </a:lvl1pPr>
          </a:lstStyle>
          <a:p>
            <a:fld id="{FE7A4BB3-E848-5A44-82DF-322201952CD8}" type="slidenum">
              <a:rPr lang="en-US" smtClean="0"/>
              <a:pPr/>
              <a:t>‹#›</a:t>
            </a:fld>
            <a:endParaRPr lang="en-US"/>
          </a:p>
        </p:txBody>
      </p:sp>
      <p:sp>
        <p:nvSpPr>
          <p:cNvPr id="12" name="Content Placeholder 4">
            <a:extLst>
              <a:ext uri="{FF2B5EF4-FFF2-40B4-BE49-F238E27FC236}">
                <a16:creationId xmlns:a16="http://schemas.microsoft.com/office/drawing/2014/main" id="{F0C408BC-A7DE-4A08-AD26-56414D2DD808}"/>
              </a:ext>
            </a:extLst>
          </p:cNvPr>
          <p:cNvSpPr>
            <a:spLocks noGrp="1"/>
          </p:cNvSpPr>
          <p:nvPr>
            <p:ph sz="quarter" idx="20"/>
          </p:nvPr>
        </p:nvSpPr>
        <p:spPr>
          <a:xfrm>
            <a:off x="5358868" y="380999"/>
            <a:ext cx="6477000" cy="6096000"/>
          </a:xfrm>
          <a:prstGeom prst="rect">
            <a:avLst/>
          </a:prstGeom>
        </p:spPr>
        <p:txBody>
          <a:bodyPr/>
          <a:lstStyle>
            <a:lvl1pPr>
              <a:defRPr sz="2333">
                <a:latin typeface="Arial" panose="020B0604020202020204" pitchFamily="34" charset="0"/>
                <a:cs typeface="Arial" panose="020B0604020202020204" pitchFamily="34" charset="0"/>
              </a:defRPr>
            </a:lvl1pPr>
            <a:lvl2pPr marL="685773" indent="-228591">
              <a:buFont typeface="Wingdings" panose="05000000000000000000" pitchFamily="2" charset="2"/>
              <a:buChar char="§"/>
              <a:defRPr sz="2000">
                <a:latin typeface="Arial" panose="020B0604020202020204" pitchFamily="34" charset="0"/>
                <a:cs typeface="Arial" panose="020B0604020202020204" pitchFamily="34" charset="0"/>
              </a:defRPr>
            </a:lvl2pPr>
            <a:lvl3pPr marL="1142954" indent="-228591">
              <a:buFont typeface="Wingdings" panose="05000000000000000000" pitchFamily="2" charset="2"/>
              <a:buChar char="ü"/>
              <a:defRPr sz="1667">
                <a:latin typeface="Arial" panose="020B0604020202020204" pitchFamily="34" charset="0"/>
                <a:cs typeface="Arial" panose="020B0604020202020204" pitchFamily="34" charset="0"/>
              </a:defRPr>
            </a:lvl3pPr>
            <a:lvl4pPr>
              <a:defRPr sz="1500">
                <a:latin typeface="Arial" panose="020B0604020202020204" pitchFamily="34" charset="0"/>
                <a:cs typeface="Arial" panose="020B0604020202020204" pitchFamily="34" charset="0"/>
              </a:defRPr>
            </a:lvl4pPr>
            <a:lvl5pPr marL="2057318" indent="-228591">
              <a:buFont typeface="Wingdings" panose="05000000000000000000" pitchFamily="2" charset="2"/>
              <a:buChar char="§"/>
              <a:defRPr sz="1333">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Content Placeholder 13">
            <a:extLst>
              <a:ext uri="{FF2B5EF4-FFF2-40B4-BE49-F238E27FC236}">
                <a16:creationId xmlns:a16="http://schemas.microsoft.com/office/drawing/2014/main" id="{A3C58F0F-5237-4527-BB8E-6EEF623543BB}"/>
              </a:ext>
            </a:extLst>
          </p:cNvPr>
          <p:cNvSpPr>
            <a:spLocks noGrp="1"/>
          </p:cNvSpPr>
          <p:nvPr>
            <p:ph sz="quarter" idx="21"/>
          </p:nvPr>
        </p:nvSpPr>
        <p:spPr>
          <a:xfrm>
            <a:off x="1162049" y="3644194"/>
            <a:ext cx="3810000" cy="2857500"/>
          </a:xfrm>
          <a:prstGeom prst="rect">
            <a:avLst/>
          </a:prstGeom>
        </p:spPr>
        <p:txBody>
          <a:bodyPr/>
          <a:lstStyle>
            <a:lvl1pPr>
              <a:defRPr sz="2333"/>
            </a:lvl1pPr>
            <a:lvl2pPr marL="685773" indent="-228591">
              <a:buFont typeface="Wingdings" panose="05000000000000000000" pitchFamily="2" charset="2"/>
              <a:buChar char="§"/>
              <a:defRPr sz="2000"/>
            </a:lvl2pPr>
            <a:lvl3pPr marL="1142954" indent="-228591">
              <a:buFont typeface="Wingdings" panose="05000000000000000000" pitchFamily="2" charset="2"/>
              <a:buChar char="ü"/>
              <a:defRPr sz="1667"/>
            </a:lvl3pPr>
            <a:lvl4pPr>
              <a:defRPr sz="1500"/>
            </a:lvl4pPr>
            <a:lvl5pPr marL="2057318" indent="-228591">
              <a:buFont typeface="Wingdings" panose="05000000000000000000" pitchFamily="2" charset="2"/>
              <a:buChar char="§"/>
              <a:defRPr sz="1333"/>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Date Placeholder 1">
            <a:extLst>
              <a:ext uri="{FF2B5EF4-FFF2-40B4-BE49-F238E27FC236}">
                <a16:creationId xmlns:a16="http://schemas.microsoft.com/office/drawing/2014/main" id="{33D0FD2D-15F4-4320-9C04-2023CAB47E08}"/>
              </a:ext>
            </a:extLst>
          </p:cNvPr>
          <p:cNvSpPr>
            <a:spLocks noGrp="1"/>
          </p:cNvSpPr>
          <p:nvPr>
            <p:ph type="dt" sz="half" idx="2"/>
          </p:nvPr>
        </p:nvSpPr>
        <p:spPr>
          <a:xfrm>
            <a:off x="8919507" y="6495963"/>
            <a:ext cx="2590006" cy="362038"/>
          </a:xfrm>
          <a:prstGeom prst="rect">
            <a:avLst/>
          </a:prstGeom>
        </p:spPr>
        <p:txBody>
          <a:bodyPr vert="horz" lIns="91440" tIns="45720" rIns="91440" bIns="45720" rtlCol="0" anchor="ctr"/>
          <a:lstStyle>
            <a:lvl1pPr algn="r">
              <a:defRPr sz="1000">
                <a:solidFill>
                  <a:schemeClr val="tx1">
                    <a:tint val="75000"/>
                  </a:schemeClr>
                </a:solidFill>
              </a:defRPr>
            </a:lvl1pPr>
          </a:lstStyle>
          <a:p>
            <a:fld id="{9B7EE7B1-A6C1-4E39-8665-A73ED03F32E1}" type="datetimeFigureOut">
              <a:rPr lang="en-US" smtClean="0"/>
              <a:pPr/>
              <a:t>11/11/22</a:t>
            </a:fld>
            <a:endParaRPr lang="en-US"/>
          </a:p>
        </p:txBody>
      </p:sp>
      <p:sp>
        <p:nvSpPr>
          <p:cNvPr id="19" name="Footer Placeholder 2">
            <a:extLst>
              <a:ext uri="{FF2B5EF4-FFF2-40B4-BE49-F238E27FC236}">
                <a16:creationId xmlns:a16="http://schemas.microsoft.com/office/drawing/2014/main" id="{08FBEF60-4239-4E67-A385-B22B813AD40B}"/>
              </a:ext>
            </a:extLst>
          </p:cNvPr>
          <p:cNvSpPr>
            <a:spLocks noGrp="1"/>
          </p:cNvSpPr>
          <p:nvPr>
            <p:ph type="ftr" sz="quarter" idx="3"/>
          </p:nvPr>
        </p:nvSpPr>
        <p:spPr>
          <a:xfrm>
            <a:off x="774372" y="6477000"/>
            <a:ext cx="10006518" cy="365125"/>
          </a:xfrm>
          <a:prstGeom prst="rect">
            <a:avLst/>
          </a:prstGeom>
        </p:spPr>
        <p:txBody>
          <a:bodyPr vert="horz" lIns="91440" tIns="45720" rIns="91440" bIns="45720" rtlCol="0" anchor="ctr"/>
          <a:lstStyle>
            <a:lvl1pPr algn="ctr">
              <a:defRPr sz="1000">
                <a:solidFill>
                  <a:schemeClr val="tx1">
                    <a:tint val="75000"/>
                  </a:schemeClr>
                </a:solidFill>
              </a:defRPr>
            </a:lvl1pPr>
          </a:lstStyle>
          <a:p>
            <a:endParaRPr lang="en-US"/>
          </a:p>
        </p:txBody>
      </p:sp>
      <p:sp>
        <p:nvSpPr>
          <p:cNvPr id="20" name="Title 1">
            <a:extLst>
              <a:ext uri="{FF2B5EF4-FFF2-40B4-BE49-F238E27FC236}">
                <a16:creationId xmlns:a16="http://schemas.microsoft.com/office/drawing/2014/main" id="{77614967-FAA9-4DA9-B7DE-539AA8923534}"/>
              </a:ext>
            </a:extLst>
          </p:cNvPr>
          <p:cNvSpPr>
            <a:spLocks noGrp="1"/>
          </p:cNvSpPr>
          <p:nvPr>
            <p:ph type="title" hasCustomPrompt="1"/>
          </p:nvPr>
        </p:nvSpPr>
        <p:spPr>
          <a:xfrm>
            <a:off x="1143000" y="1912938"/>
            <a:ext cx="3810001" cy="1325563"/>
          </a:xfrm>
          <a:prstGeom prst="rect">
            <a:avLst/>
          </a:prstGeom>
        </p:spPr>
        <p:txBody>
          <a:bodyPr lIns="0" anchor="b"/>
          <a:lstStyle>
            <a:lvl1pPr>
              <a:defRPr lang="en-US" sz="3000" b="1" kern="1200" dirty="0">
                <a:solidFill>
                  <a:srgbClr val="C8722E"/>
                </a:solidFill>
                <a:latin typeface="Arial" panose="020B0604020202020204" pitchFamily="34" charset="0"/>
                <a:ea typeface="+mn-ea"/>
                <a:cs typeface="Arial" panose="020B0604020202020204" pitchFamily="34" charset="0"/>
              </a:defRPr>
            </a:lvl1pPr>
          </a:lstStyle>
          <a:p>
            <a:r>
              <a:rPr lang="en-US"/>
              <a:t>Click to edit slide title</a:t>
            </a:r>
          </a:p>
        </p:txBody>
      </p:sp>
      <p:sp>
        <p:nvSpPr>
          <p:cNvPr id="9" name="Rectangle 8">
            <a:extLst>
              <a:ext uri="{FF2B5EF4-FFF2-40B4-BE49-F238E27FC236}">
                <a16:creationId xmlns:a16="http://schemas.microsoft.com/office/drawing/2014/main" id="{29EC0CFA-E252-46A9-94A8-506D39CAAFD2}"/>
              </a:ext>
            </a:extLst>
          </p:cNvPr>
          <p:cNvSpPr/>
          <p:nvPr userDrawn="1"/>
        </p:nvSpPr>
        <p:spPr>
          <a:xfrm>
            <a:off x="978031" y="153186"/>
            <a:ext cx="1359031" cy="12333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Tree>
    <p:extLst>
      <p:ext uri="{BB962C8B-B14F-4D97-AF65-F5344CB8AC3E}">
        <p14:creationId xmlns:p14="http://schemas.microsoft.com/office/powerpoint/2010/main" val="355665359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 Conten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D96EEDE-6486-774B-B0E3-751BBA42CE35}"/>
              </a:ext>
            </a:extLst>
          </p:cNvPr>
          <p:cNvSpPr/>
          <p:nvPr userDrawn="1"/>
        </p:nvSpPr>
        <p:spPr>
          <a:xfrm>
            <a:off x="4191000" y="0"/>
            <a:ext cx="8001000" cy="68580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 name="Slide Number Placeholder 3"/>
          <p:cNvSpPr>
            <a:spLocks noGrp="1"/>
          </p:cNvSpPr>
          <p:nvPr>
            <p:ph type="sldNum" sz="quarter" idx="12"/>
          </p:nvPr>
        </p:nvSpPr>
        <p:spPr>
          <a:xfrm>
            <a:off x="11661914" y="6477000"/>
            <a:ext cx="377686" cy="381000"/>
          </a:xfrm>
          <a:prstGeom prst="rect">
            <a:avLst/>
          </a:prstGeom>
        </p:spPr>
        <p:txBody>
          <a:bodyPr lIns="0" tIns="0" rIns="0" bIns="0" anchor="ctr" anchorCtr="0"/>
          <a:lstStyle>
            <a:lvl1pPr algn="r">
              <a:defRPr sz="1000">
                <a:solidFill>
                  <a:srgbClr val="B3B3B3"/>
                </a:solidFill>
                <a:latin typeface="Arial" panose="020B0604020202020204" pitchFamily="34" charset="0"/>
                <a:cs typeface="Arial" panose="020B0604020202020204" pitchFamily="34" charset="0"/>
              </a:defRPr>
            </a:lvl1pPr>
          </a:lstStyle>
          <a:p>
            <a:fld id="{FE7A4BB3-E848-5A44-82DF-322201952CD8}" type="slidenum">
              <a:rPr lang="en-US" smtClean="0"/>
              <a:pPr/>
              <a:t>‹#›</a:t>
            </a:fld>
            <a:endParaRPr lang="en-US"/>
          </a:p>
        </p:txBody>
      </p:sp>
      <p:sp>
        <p:nvSpPr>
          <p:cNvPr id="6" name="Title 1">
            <a:extLst>
              <a:ext uri="{FF2B5EF4-FFF2-40B4-BE49-F238E27FC236}">
                <a16:creationId xmlns:a16="http://schemas.microsoft.com/office/drawing/2014/main" id="{7C1406DC-BAEC-4717-8F68-46C92F16638A}"/>
              </a:ext>
            </a:extLst>
          </p:cNvPr>
          <p:cNvSpPr>
            <a:spLocks noGrp="1"/>
          </p:cNvSpPr>
          <p:nvPr>
            <p:ph type="title" hasCustomPrompt="1"/>
          </p:nvPr>
        </p:nvSpPr>
        <p:spPr>
          <a:xfrm>
            <a:off x="2667000" y="225778"/>
            <a:ext cx="9144000" cy="1092483"/>
          </a:xfrm>
          <a:prstGeom prst="rect">
            <a:avLst/>
          </a:prstGeom>
        </p:spPr>
        <p:txBody>
          <a:bodyPr lIns="0" anchor="b"/>
          <a:lstStyle>
            <a:lvl1pPr>
              <a:defRPr lang="en-US" sz="3000" b="1" kern="1200" dirty="0">
                <a:solidFill>
                  <a:srgbClr val="C8722E"/>
                </a:solidFill>
                <a:latin typeface="Arial" panose="020B0604020202020204" pitchFamily="34" charset="0"/>
                <a:ea typeface="+mn-ea"/>
                <a:cs typeface="Arial" panose="020B0604020202020204" pitchFamily="34" charset="0"/>
              </a:defRPr>
            </a:lvl1pPr>
          </a:lstStyle>
          <a:p>
            <a:r>
              <a:rPr lang="en-US"/>
              <a:t>Click to edit slide title</a:t>
            </a:r>
          </a:p>
        </p:txBody>
      </p:sp>
      <p:sp>
        <p:nvSpPr>
          <p:cNvPr id="10" name="Content Placeholder 4">
            <a:extLst>
              <a:ext uri="{FF2B5EF4-FFF2-40B4-BE49-F238E27FC236}">
                <a16:creationId xmlns:a16="http://schemas.microsoft.com/office/drawing/2014/main" id="{028E3363-7137-4431-9927-3AE087A5B2BE}"/>
              </a:ext>
            </a:extLst>
          </p:cNvPr>
          <p:cNvSpPr>
            <a:spLocks noGrp="1"/>
          </p:cNvSpPr>
          <p:nvPr>
            <p:ph sz="quarter" idx="20"/>
          </p:nvPr>
        </p:nvSpPr>
        <p:spPr>
          <a:xfrm>
            <a:off x="1143000" y="1714500"/>
            <a:ext cx="10668000" cy="4572001"/>
          </a:xfrm>
          <a:prstGeom prst="rect">
            <a:avLst/>
          </a:prstGeom>
        </p:spPr>
        <p:txBody>
          <a:bodyPr/>
          <a:lstStyle>
            <a:lvl1pPr>
              <a:defRPr sz="2333">
                <a:latin typeface="Arial" panose="020B0604020202020204" pitchFamily="34" charset="0"/>
                <a:cs typeface="Arial" panose="020B0604020202020204" pitchFamily="34" charset="0"/>
              </a:defRPr>
            </a:lvl1pPr>
            <a:lvl2pPr marL="685773" indent="-228591">
              <a:buFont typeface="Wingdings" panose="05000000000000000000" pitchFamily="2" charset="2"/>
              <a:buChar char="§"/>
              <a:defRPr sz="2000">
                <a:latin typeface="Arial" panose="020B0604020202020204" pitchFamily="34" charset="0"/>
                <a:cs typeface="Arial" panose="020B0604020202020204" pitchFamily="34" charset="0"/>
              </a:defRPr>
            </a:lvl2pPr>
            <a:lvl3pPr marL="1142954" indent="-228591">
              <a:buFont typeface="Wingdings" panose="05000000000000000000" pitchFamily="2" charset="2"/>
              <a:buChar char="ü"/>
              <a:defRPr sz="1667">
                <a:latin typeface="Arial" panose="020B0604020202020204" pitchFamily="34" charset="0"/>
                <a:cs typeface="Arial" panose="020B0604020202020204" pitchFamily="34" charset="0"/>
              </a:defRPr>
            </a:lvl3pPr>
            <a:lvl4pPr>
              <a:defRPr sz="1500">
                <a:latin typeface="Arial" panose="020B0604020202020204" pitchFamily="34" charset="0"/>
                <a:cs typeface="Arial" panose="020B0604020202020204" pitchFamily="34" charset="0"/>
              </a:defRPr>
            </a:lvl4pPr>
            <a:lvl5pPr marL="2057318" indent="-228591">
              <a:buFont typeface="Wingdings" panose="05000000000000000000" pitchFamily="2" charset="2"/>
              <a:buChar char="§"/>
              <a:defRPr sz="1333">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Date Placeholder 1">
            <a:extLst>
              <a:ext uri="{FF2B5EF4-FFF2-40B4-BE49-F238E27FC236}">
                <a16:creationId xmlns:a16="http://schemas.microsoft.com/office/drawing/2014/main" id="{E76F451D-D169-4CA9-91EE-97F19A35C6DE}"/>
              </a:ext>
            </a:extLst>
          </p:cNvPr>
          <p:cNvSpPr>
            <a:spLocks noGrp="1"/>
          </p:cNvSpPr>
          <p:nvPr>
            <p:ph type="dt" sz="half" idx="2"/>
          </p:nvPr>
        </p:nvSpPr>
        <p:spPr>
          <a:xfrm>
            <a:off x="8919507" y="6495963"/>
            <a:ext cx="2590006" cy="362038"/>
          </a:xfrm>
          <a:prstGeom prst="rect">
            <a:avLst/>
          </a:prstGeom>
        </p:spPr>
        <p:txBody>
          <a:bodyPr vert="horz" lIns="91440" tIns="45720" rIns="91440" bIns="45720" rtlCol="0" anchor="ctr"/>
          <a:lstStyle>
            <a:lvl1pPr algn="r">
              <a:defRPr sz="1000">
                <a:solidFill>
                  <a:schemeClr val="tx1">
                    <a:tint val="75000"/>
                  </a:schemeClr>
                </a:solidFill>
              </a:defRPr>
            </a:lvl1pPr>
          </a:lstStyle>
          <a:p>
            <a:fld id="{9B7EE7B1-A6C1-4E39-8665-A73ED03F32E1}" type="datetimeFigureOut">
              <a:rPr lang="en-US" smtClean="0"/>
              <a:pPr/>
              <a:t>11/11/22</a:t>
            </a:fld>
            <a:endParaRPr lang="en-US"/>
          </a:p>
        </p:txBody>
      </p:sp>
      <p:sp>
        <p:nvSpPr>
          <p:cNvPr id="15" name="Footer Placeholder 2">
            <a:extLst>
              <a:ext uri="{FF2B5EF4-FFF2-40B4-BE49-F238E27FC236}">
                <a16:creationId xmlns:a16="http://schemas.microsoft.com/office/drawing/2014/main" id="{8A19F790-0343-4862-A140-1B409986B7FB}"/>
              </a:ext>
            </a:extLst>
          </p:cNvPr>
          <p:cNvSpPr>
            <a:spLocks noGrp="1"/>
          </p:cNvSpPr>
          <p:nvPr>
            <p:ph type="ftr" sz="quarter" idx="3"/>
          </p:nvPr>
        </p:nvSpPr>
        <p:spPr>
          <a:xfrm>
            <a:off x="774372" y="6477000"/>
            <a:ext cx="10006518" cy="365125"/>
          </a:xfrm>
          <a:prstGeom prst="rect">
            <a:avLst/>
          </a:prstGeom>
        </p:spPr>
        <p:txBody>
          <a:bodyPr vert="horz" lIns="91440" tIns="45720" rIns="91440" bIns="45720" rtlCol="0" anchor="ctr"/>
          <a:lstStyle>
            <a:lvl1pPr algn="ctr">
              <a:defRPr sz="1000">
                <a:solidFill>
                  <a:schemeClr val="tx1">
                    <a:tint val="75000"/>
                  </a:schemeClr>
                </a:solidFill>
              </a:defRPr>
            </a:lvl1pPr>
          </a:lstStyle>
          <a:p>
            <a:endParaRPr lang="en-US"/>
          </a:p>
        </p:txBody>
      </p:sp>
      <p:sp>
        <p:nvSpPr>
          <p:cNvPr id="2" name="Rectangle 1">
            <a:extLst>
              <a:ext uri="{FF2B5EF4-FFF2-40B4-BE49-F238E27FC236}">
                <a16:creationId xmlns:a16="http://schemas.microsoft.com/office/drawing/2014/main" id="{7A8F0F93-1EB0-4D02-BD23-5A527911A724}"/>
              </a:ext>
            </a:extLst>
          </p:cNvPr>
          <p:cNvSpPr/>
          <p:nvPr userDrawn="1"/>
        </p:nvSpPr>
        <p:spPr>
          <a:xfrm>
            <a:off x="978031" y="153186"/>
            <a:ext cx="1359031" cy="12333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Tree>
    <p:extLst>
      <p:ext uri="{BB962C8B-B14F-4D97-AF65-F5344CB8AC3E}">
        <p14:creationId xmlns:p14="http://schemas.microsoft.com/office/powerpoint/2010/main" val="106666219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Picture Gri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49C90B8-4BAF-9A46-98DB-81259C436289}"/>
              </a:ext>
            </a:extLst>
          </p:cNvPr>
          <p:cNvSpPr/>
          <p:nvPr userDrawn="1"/>
        </p:nvSpPr>
        <p:spPr>
          <a:xfrm>
            <a:off x="4191000" y="0"/>
            <a:ext cx="8001000" cy="68580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3" name="Picture Placeholder 2">
            <a:extLst>
              <a:ext uri="{FF2B5EF4-FFF2-40B4-BE49-F238E27FC236}">
                <a16:creationId xmlns:a16="http://schemas.microsoft.com/office/drawing/2014/main" id="{3DEE2FC3-856F-2F4B-A52D-94189159AC19}"/>
              </a:ext>
            </a:extLst>
          </p:cNvPr>
          <p:cNvSpPr>
            <a:spLocks noGrp="1"/>
          </p:cNvSpPr>
          <p:nvPr>
            <p:ph type="pic" sz="quarter" idx="10"/>
          </p:nvPr>
        </p:nvSpPr>
        <p:spPr>
          <a:xfrm>
            <a:off x="5334000" y="381000"/>
            <a:ext cx="3048000" cy="2857500"/>
          </a:xfrm>
          <a:prstGeom prst="rect">
            <a:avLst/>
          </a:prstGeom>
          <a:solidFill>
            <a:srgbClr val="B3B3B3"/>
          </a:solidFill>
        </p:spPr>
        <p:txBody>
          <a:bodyPr lIns="0" tIns="0" rIns="0" bIns="0" anchor="ctr" anchorCtr="0"/>
          <a:lstStyle>
            <a:lvl1pPr marL="0" indent="0" algn="ctr">
              <a:buNone/>
              <a:defRPr sz="15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7" name="Picture Placeholder 2">
            <a:extLst>
              <a:ext uri="{FF2B5EF4-FFF2-40B4-BE49-F238E27FC236}">
                <a16:creationId xmlns:a16="http://schemas.microsoft.com/office/drawing/2014/main" id="{FD00854A-4EC7-2D48-A025-5B0B48548BC7}"/>
              </a:ext>
            </a:extLst>
          </p:cNvPr>
          <p:cNvSpPr>
            <a:spLocks noGrp="1"/>
          </p:cNvSpPr>
          <p:nvPr>
            <p:ph type="pic" sz="quarter" idx="11"/>
          </p:nvPr>
        </p:nvSpPr>
        <p:spPr>
          <a:xfrm>
            <a:off x="8763000" y="381000"/>
            <a:ext cx="3048000" cy="2857500"/>
          </a:xfrm>
          <a:prstGeom prst="rect">
            <a:avLst/>
          </a:prstGeom>
          <a:solidFill>
            <a:srgbClr val="B3B3B3"/>
          </a:solidFill>
        </p:spPr>
        <p:txBody>
          <a:bodyPr lIns="0" tIns="0" rIns="0" bIns="0" anchor="ctr" anchorCtr="0"/>
          <a:lstStyle>
            <a:lvl1pPr marL="0" indent="0" algn="ctr">
              <a:buNone/>
              <a:defRPr sz="15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8" name="Picture Placeholder 2">
            <a:extLst>
              <a:ext uri="{FF2B5EF4-FFF2-40B4-BE49-F238E27FC236}">
                <a16:creationId xmlns:a16="http://schemas.microsoft.com/office/drawing/2014/main" id="{67A8C708-D197-CF47-8089-89928BE1E302}"/>
              </a:ext>
            </a:extLst>
          </p:cNvPr>
          <p:cNvSpPr>
            <a:spLocks noGrp="1"/>
          </p:cNvSpPr>
          <p:nvPr>
            <p:ph type="pic" sz="quarter" idx="12"/>
          </p:nvPr>
        </p:nvSpPr>
        <p:spPr>
          <a:xfrm>
            <a:off x="5334000" y="3619500"/>
            <a:ext cx="3048000" cy="2857500"/>
          </a:xfrm>
          <a:prstGeom prst="rect">
            <a:avLst/>
          </a:prstGeom>
          <a:solidFill>
            <a:srgbClr val="B3B3B3"/>
          </a:solidFill>
        </p:spPr>
        <p:txBody>
          <a:bodyPr lIns="0" tIns="0" rIns="0" bIns="0" anchor="ctr" anchorCtr="0"/>
          <a:lstStyle>
            <a:lvl1pPr marL="0" indent="0" algn="ctr">
              <a:buNone/>
              <a:defRPr sz="15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2" name="Picture Placeholder 2">
            <a:extLst>
              <a:ext uri="{FF2B5EF4-FFF2-40B4-BE49-F238E27FC236}">
                <a16:creationId xmlns:a16="http://schemas.microsoft.com/office/drawing/2014/main" id="{3C4D2EBC-B863-FD49-A9DF-1381563078DA}"/>
              </a:ext>
            </a:extLst>
          </p:cNvPr>
          <p:cNvSpPr>
            <a:spLocks noGrp="1"/>
          </p:cNvSpPr>
          <p:nvPr>
            <p:ph type="pic" sz="quarter" idx="13"/>
          </p:nvPr>
        </p:nvSpPr>
        <p:spPr>
          <a:xfrm>
            <a:off x="8763000" y="3619500"/>
            <a:ext cx="3048000" cy="2857500"/>
          </a:xfrm>
          <a:prstGeom prst="rect">
            <a:avLst/>
          </a:prstGeom>
          <a:solidFill>
            <a:srgbClr val="B3B3B3"/>
          </a:solidFill>
        </p:spPr>
        <p:txBody>
          <a:bodyPr lIns="0" tIns="0" rIns="0" bIns="0" anchor="ctr" anchorCtr="0"/>
          <a:lstStyle>
            <a:lvl1pPr marL="0" indent="0" algn="ctr">
              <a:buNone/>
              <a:defRPr sz="15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6" name="Text Placeholder 5">
            <a:extLst>
              <a:ext uri="{FF2B5EF4-FFF2-40B4-BE49-F238E27FC236}">
                <a16:creationId xmlns:a16="http://schemas.microsoft.com/office/drawing/2014/main" id="{CE93B472-4A32-7C41-A565-485FDC3EB832}"/>
              </a:ext>
            </a:extLst>
          </p:cNvPr>
          <p:cNvSpPr>
            <a:spLocks noGrp="1"/>
          </p:cNvSpPr>
          <p:nvPr>
            <p:ph type="body" sz="quarter" idx="14" hasCustomPrompt="1"/>
          </p:nvPr>
        </p:nvSpPr>
        <p:spPr>
          <a:xfrm>
            <a:off x="5334000" y="2476500"/>
            <a:ext cx="3048000" cy="76200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500" b="1">
                <a:solidFill>
                  <a:schemeClr val="bg1"/>
                </a:solidFill>
                <a:latin typeface="Arial" panose="020B0604020202020204" pitchFamily="34" charset="0"/>
                <a:cs typeface="Arial" panose="020B0604020202020204" pitchFamily="34" charset="0"/>
              </a:defRPr>
            </a:lvl1pPr>
            <a:lvl2pPr marL="457182" indent="0">
              <a:buNone/>
              <a:defRPr sz="1167">
                <a:latin typeface="Arial" panose="020B0604020202020204" pitchFamily="34" charset="0"/>
                <a:cs typeface="Arial" panose="020B0604020202020204" pitchFamily="34" charset="0"/>
              </a:defRPr>
            </a:lvl2pPr>
            <a:lvl3pPr marL="914363" indent="0">
              <a:buNone/>
              <a:defRPr sz="1167">
                <a:latin typeface="Arial" panose="020B0604020202020204" pitchFamily="34" charset="0"/>
                <a:cs typeface="Arial" panose="020B0604020202020204" pitchFamily="34" charset="0"/>
              </a:defRPr>
            </a:lvl3pPr>
            <a:lvl4pPr marL="1371545" indent="0">
              <a:buNone/>
              <a:defRPr sz="1167">
                <a:latin typeface="Arial" panose="020B0604020202020204" pitchFamily="34" charset="0"/>
                <a:cs typeface="Arial" panose="020B0604020202020204" pitchFamily="34" charset="0"/>
              </a:defRPr>
            </a:lvl4pPr>
            <a:lvl5pPr marL="1828727" indent="0">
              <a:buNone/>
              <a:defRPr sz="1167">
                <a:latin typeface="Arial" panose="020B0604020202020204" pitchFamily="34" charset="0"/>
                <a:cs typeface="Arial" panose="020B0604020202020204" pitchFamily="34" charset="0"/>
              </a:defRPr>
            </a:lvl5pPr>
          </a:lstStyle>
          <a:p>
            <a:pPr lvl="0"/>
            <a:r>
              <a:rPr lang="en-US"/>
              <a:t>Click to insert image caption</a:t>
            </a:r>
          </a:p>
        </p:txBody>
      </p:sp>
      <p:sp>
        <p:nvSpPr>
          <p:cNvPr id="13" name="Text Placeholder 5">
            <a:extLst>
              <a:ext uri="{FF2B5EF4-FFF2-40B4-BE49-F238E27FC236}">
                <a16:creationId xmlns:a16="http://schemas.microsoft.com/office/drawing/2014/main" id="{19F7807A-D120-BD49-9CBD-9174F26D7982}"/>
              </a:ext>
            </a:extLst>
          </p:cNvPr>
          <p:cNvSpPr>
            <a:spLocks noGrp="1"/>
          </p:cNvSpPr>
          <p:nvPr>
            <p:ph type="body" sz="quarter" idx="15" hasCustomPrompt="1"/>
          </p:nvPr>
        </p:nvSpPr>
        <p:spPr>
          <a:xfrm>
            <a:off x="5334000" y="5715000"/>
            <a:ext cx="3048000" cy="76200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500" b="1">
                <a:solidFill>
                  <a:schemeClr val="bg1"/>
                </a:solidFill>
                <a:latin typeface="Arial" panose="020B0604020202020204" pitchFamily="34" charset="0"/>
                <a:cs typeface="Arial" panose="020B0604020202020204" pitchFamily="34" charset="0"/>
              </a:defRPr>
            </a:lvl1pPr>
            <a:lvl2pPr marL="457182" indent="0">
              <a:buNone/>
              <a:defRPr sz="1167">
                <a:latin typeface="Arial" panose="020B0604020202020204" pitchFamily="34" charset="0"/>
                <a:cs typeface="Arial" panose="020B0604020202020204" pitchFamily="34" charset="0"/>
              </a:defRPr>
            </a:lvl2pPr>
            <a:lvl3pPr marL="914363" indent="0">
              <a:buNone/>
              <a:defRPr sz="1167">
                <a:latin typeface="Arial" panose="020B0604020202020204" pitchFamily="34" charset="0"/>
                <a:cs typeface="Arial" panose="020B0604020202020204" pitchFamily="34" charset="0"/>
              </a:defRPr>
            </a:lvl3pPr>
            <a:lvl4pPr marL="1371545" indent="0">
              <a:buNone/>
              <a:defRPr sz="1167">
                <a:latin typeface="Arial" panose="020B0604020202020204" pitchFamily="34" charset="0"/>
                <a:cs typeface="Arial" panose="020B0604020202020204" pitchFamily="34" charset="0"/>
              </a:defRPr>
            </a:lvl4pPr>
            <a:lvl5pPr marL="1828727" indent="0">
              <a:buNone/>
              <a:defRPr sz="1167">
                <a:latin typeface="Arial" panose="020B0604020202020204" pitchFamily="34" charset="0"/>
                <a:cs typeface="Arial" panose="020B0604020202020204" pitchFamily="34" charset="0"/>
              </a:defRPr>
            </a:lvl5pPr>
          </a:lstStyle>
          <a:p>
            <a:pPr lvl="0"/>
            <a:r>
              <a:rPr lang="en-US"/>
              <a:t>Click to insert image caption</a:t>
            </a:r>
          </a:p>
        </p:txBody>
      </p:sp>
      <p:sp>
        <p:nvSpPr>
          <p:cNvPr id="14" name="Text Placeholder 5">
            <a:extLst>
              <a:ext uri="{FF2B5EF4-FFF2-40B4-BE49-F238E27FC236}">
                <a16:creationId xmlns:a16="http://schemas.microsoft.com/office/drawing/2014/main" id="{08ED17FC-CAF8-9A40-9A88-897DEF9CFEA0}"/>
              </a:ext>
            </a:extLst>
          </p:cNvPr>
          <p:cNvSpPr>
            <a:spLocks noGrp="1"/>
          </p:cNvSpPr>
          <p:nvPr>
            <p:ph type="body" sz="quarter" idx="16" hasCustomPrompt="1"/>
          </p:nvPr>
        </p:nvSpPr>
        <p:spPr>
          <a:xfrm>
            <a:off x="8763000" y="2476500"/>
            <a:ext cx="3048000" cy="76200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500" b="1">
                <a:solidFill>
                  <a:schemeClr val="bg1"/>
                </a:solidFill>
                <a:latin typeface="Arial" panose="020B0604020202020204" pitchFamily="34" charset="0"/>
                <a:cs typeface="Arial" panose="020B0604020202020204" pitchFamily="34" charset="0"/>
              </a:defRPr>
            </a:lvl1pPr>
            <a:lvl2pPr marL="457182" indent="0">
              <a:buNone/>
              <a:defRPr sz="1167">
                <a:latin typeface="Arial" panose="020B0604020202020204" pitchFamily="34" charset="0"/>
                <a:cs typeface="Arial" panose="020B0604020202020204" pitchFamily="34" charset="0"/>
              </a:defRPr>
            </a:lvl2pPr>
            <a:lvl3pPr marL="914363" indent="0">
              <a:buNone/>
              <a:defRPr sz="1167">
                <a:latin typeface="Arial" panose="020B0604020202020204" pitchFamily="34" charset="0"/>
                <a:cs typeface="Arial" panose="020B0604020202020204" pitchFamily="34" charset="0"/>
              </a:defRPr>
            </a:lvl3pPr>
            <a:lvl4pPr marL="1371545" indent="0">
              <a:buNone/>
              <a:defRPr sz="1167">
                <a:latin typeface="Arial" panose="020B0604020202020204" pitchFamily="34" charset="0"/>
                <a:cs typeface="Arial" panose="020B0604020202020204" pitchFamily="34" charset="0"/>
              </a:defRPr>
            </a:lvl4pPr>
            <a:lvl5pPr marL="1828727" indent="0">
              <a:buNone/>
              <a:defRPr sz="1167">
                <a:latin typeface="Arial" panose="020B0604020202020204" pitchFamily="34" charset="0"/>
                <a:cs typeface="Arial" panose="020B0604020202020204" pitchFamily="34" charset="0"/>
              </a:defRPr>
            </a:lvl5pPr>
          </a:lstStyle>
          <a:p>
            <a:pPr lvl="0"/>
            <a:r>
              <a:rPr lang="en-US"/>
              <a:t>Click to insert image caption</a:t>
            </a:r>
          </a:p>
        </p:txBody>
      </p:sp>
      <p:sp>
        <p:nvSpPr>
          <p:cNvPr id="15" name="Text Placeholder 5">
            <a:extLst>
              <a:ext uri="{FF2B5EF4-FFF2-40B4-BE49-F238E27FC236}">
                <a16:creationId xmlns:a16="http://schemas.microsoft.com/office/drawing/2014/main" id="{4A16FA60-8BA9-8B4A-86AA-F8336C26C78B}"/>
              </a:ext>
            </a:extLst>
          </p:cNvPr>
          <p:cNvSpPr>
            <a:spLocks noGrp="1"/>
          </p:cNvSpPr>
          <p:nvPr>
            <p:ph type="body" sz="quarter" idx="17" hasCustomPrompt="1"/>
          </p:nvPr>
        </p:nvSpPr>
        <p:spPr>
          <a:xfrm>
            <a:off x="8763000" y="5715000"/>
            <a:ext cx="3048000" cy="76200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500" b="1">
                <a:solidFill>
                  <a:schemeClr val="bg1"/>
                </a:solidFill>
                <a:latin typeface="Arial" panose="020B0604020202020204" pitchFamily="34" charset="0"/>
                <a:cs typeface="Arial" panose="020B0604020202020204" pitchFamily="34" charset="0"/>
              </a:defRPr>
            </a:lvl1pPr>
            <a:lvl2pPr marL="457182" indent="0">
              <a:buNone/>
              <a:defRPr sz="1167">
                <a:latin typeface="Arial" panose="020B0604020202020204" pitchFamily="34" charset="0"/>
                <a:cs typeface="Arial" panose="020B0604020202020204" pitchFamily="34" charset="0"/>
              </a:defRPr>
            </a:lvl2pPr>
            <a:lvl3pPr marL="914363" indent="0">
              <a:buNone/>
              <a:defRPr sz="1167">
                <a:latin typeface="Arial" panose="020B0604020202020204" pitchFamily="34" charset="0"/>
                <a:cs typeface="Arial" panose="020B0604020202020204" pitchFamily="34" charset="0"/>
              </a:defRPr>
            </a:lvl3pPr>
            <a:lvl4pPr marL="1371545" indent="0">
              <a:buNone/>
              <a:defRPr sz="1167">
                <a:latin typeface="Arial" panose="020B0604020202020204" pitchFamily="34" charset="0"/>
                <a:cs typeface="Arial" panose="020B0604020202020204" pitchFamily="34" charset="0"/>
              </a:defRPr>
            </a:lvl4pPr>
            <a:lvl5pPr marL="1828727" indent="0">
              <a:buNone/>
              <a:defRPr sz="1167">
                <a:latin typeface="Arial" panose="020B0604020202020204" pitchFamily="34" charset="0"/>
                <a:cs typeface="Arial" panose="020B0604020202020204" pitchFamily="34" charset="0"/>
              </a:defRPr>
            </a:lvl5pPr>
          </a:lstStyle>
          <a:p>
            <a:pPr lvl="0"/>
            <a:r>
              <a:rPr lang="en-US"/>
              <a:t>Click to insert image caption</a:t>
            </a:r>
          </a:p>
        </p:txBody>
      </p:sp>
      <p:sp>
        <p:nvSpPr>
          <p:cNvPr id="16" name="Slide Number Placeholder 3">
            <a:extLst>
              <a:ext uri="{FF2B5EF4-FFF2-40B4-BE49-F238E27FC236}">
                <a16:creationId xmlns:a16="http://schemas.microsoft.com/office/drawing/2014/main" id="{7DC2EC3E-C641-FD49-9F15-878B1AFFFD98}"/>
              </a:ext>
            </a:extLst>
          </p:cNvPr>
          <p:cNvSpPr>
            <a:spLocks noGrp="1"/>
          </p:cNvSpPr>
          <p:nvPr>
            <p:ph type="sldNum" sz="quarter" idx="18"/>
          </p:nvPr>
        </p:nvSpPr>
        <p:spPr>
          <a:xfrm>
            <a:off x="11661914" y="6477000"/>
            <a:ext cx="377686" cy="381000"/>
          </a:xfrm>
          <a:prstGeom prst="rect">
            <a:avLst/>
          </a:prstGeom>
        </p:spPr>
        <p:txBody>
          <a:bodyPr lIns="0" tIns="0" rIns="0" bIns="0" anchor="ctr" anchorCtr="0"/>
          <a:lstStyle>
            <a:lvl1pPr algn="r">
              <a:defRPr sz="1000">
                <a:solidFill>
                  <a:srgbClr val="B3B3B3"/>
                </a:solidFill>
                <a:latin typeface="Arial" panose="020B0604020202020204" pitchFamily="34" charset="0"/>
                <a:cs typeface="Arial" panose="020B0604020202020204" pitchFamily="34" charset="0"/>
              </a:defRPr>
            </a:lvl1pPr>
          </a:lstStyle>
          <a:p>
            <a:fld id="{FE7A4BB3-E848-5A44-82DF-322201952CD8}" type="slidenum">
              <a:rPr lang="en-US" smtClean="0"/>
              <a:pPr/>
              <a:t>‹#›</a:t>
            </a:fld>
            <a:endParaRPr lang="en-US"/>
          </a:p>
        </p:txBody>
      </p:sp>
      <p:sp>
        <p:nvSpPr>
          <p:cNvPr id="19" name="Title 1">
            <a:extLst>
              <a:ext uri="{FF2B5EF4-FFF2-40B4-BE49-F238E27FC236}">
                <a16:creationId xmlns:a16="http://schemas.microsoft.com/office/drawing/2014/main" id="{3648737A-DE0E-48DB-87F0-65418715CF88}"/>
              </a:ext>
            </a:extLst>
          </p:cNvPr>
          <p:cNvSpPr>
            <a:spLocks noGrp="1"/>
          </p:cNvSpPr>
          <p:nvPr>
            <p:ph type="title" hasCustomPrompt="1"/>
          </p:nvPr>
        </p:nvSpPr>
        <p:spPr>
          <a:xfrm>
            <a:off x="1143000" y="1912938"/>
            <a:ext cx="3810001" cy="1325563"/>
          </a:xfrm>
          <a:prstGeom prst="rect">
            <a:avLst/>
          </a:prstGeom>
        </p:spPr>
        <p:txBody>
          <a:bodyPr lIns="0" anchor="b"/>
          <a:lstStyle>
            <a:lvl1pPr>
              <a:defRPr lang="en-US" sz="3000" b="1" kern="1200" dirty="0">
                <a:solidFill>
                  <a:srgbClr val="C8722E"/>
                </a:solidFill>
                <a:latin typeface="Arial" panose="020B0604020202020204" pitchFamily="34" charset="0"/>
                <a:ea typeface="+mn-ea"/>
                <a:cs typeface="Arial" panose="020B0604020202020204" pitchFamily="34" charset="0"/>
              </a:defRPr>
            </a:lvl1pPr>
          </a:lstStyle>
          <a:p>
            <a:r>
              <a:rPr lang="en-US"/>
              <a:t>Click to edit slide title</a:t>
            </a:r>
          </a:p>
        </p:txBody>
      </p:sp>
      <p:sp>
        <p:nvSpPr>
          <p:cNvPr id="21" name="Content Placeholder 13">
            <a:extLst>
              <a:ext uri="{FF2B5EF4-FFF2-40B4-BE49-F238E27FC236}">
                <a16:creationId xmlns:a16="http://schemas.microsoft.com/office/drawing/2014/main" id="{97DA340F-6103-4F2C-B3B8-8D8A524DC19C}"/>
              </a:ext>
            </a:extLst>
          </p:cNvPr>
          <p:cNvSpPr>
            <a:spLocks noGrp="1"/>
          </p:cNvSpPr>
          <p:nvPr>
            <p:ph sz="quarter" idx="21"/>
          </p:nvPr>
        </p:nvSpPr>
        <p:spPr>
          <a:xfrm>
            <a:off x="1162049" y="3644194"/>
            <a:ext cx="3810000" cy="2857500"/>
          </a:xfrm>
          <a:prstGeom prst="rect">
            <a:avLst/>
          </a:prstGeom>
        </p:spPr>
        <p:txBody>
          <a:bodyPr/>
          <a:lstStyle>
            <a:lvl1pPr>
              <a:defRPr sz="2333"/>
            </a:lvl1pPr>
            <a:lvl2pPr marL="685773" indent="-228591">
              <a:buFont typeface="Wingdings" panose="05000000000000000000" pitchFamily="2" charset="2"/>
              <a:buChar char="§"/>
              <a:defRPr sz="2000"/>
            </a:lvl2pPr>
            <a:lvl3pPr marL="1142954" indent="-228591">
              <a:buFont typeface="Wingdings" panose="05000000000000000000" pitchFamily="2" charset="2"/>
              <a:buChar char="ü"/>
              <a:defRPr sz="1667"/>
            </a:lvl3pPr>
            <a:lvl4pPr>
              <a:defRPr sz="1500"/>
            </a:lvl4pPr>
            <a:lvl5pPr marL="2057318" indent="-228591">
              <a:buFont typeface="Wingdings" panose="05000000000000000000" pitchFamily="2" charset="2"/>
              <a:buChar char="§"/>
              <a:defRPr sz="1333"/>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5" name="Date Placeholder 1">
            <a:extLst>
              <a:ext uri="{FF2B5EF4-FFF2-40B4-BE49-F238E27FC236}">
                <a16:creationId xmlns:a16="http://schemas.microsoft.com/office/drawing/2014/main" id="{EE384947-F0AD-4E73-95AD-CAD4DEE44608}"/>
              </a:ext>
            </a:extLst>
          </p:cNvPr>
          <p:cNvSpPr>
            <a:spLocks noGrp="1"/>
          </p:cNvSpPr>
          <p:nvPr>
            <p:ph type="dt" sz="half" idx="2"/>
          </p:nvPr>
        </p:nvSpPr>
        <p:spPr>
          <a:xfrm>
            <a:off x="8919507" y="6495963"/>
            <a:ext cx="2590006" cy="362038"/>
          </a:xfrm>
          <a:prstGeom prst="rect">
            <a:avLst/>
          </a:prstGeom>
        </p:spPr>
        <p:txBody>
          <a:bodyPr vert="horz" lIns="91440" tIns="45720" rIns="91440" bIns="45720" rtlCol="0" anchor="ctr"/>
          <a:lstStyle>
            <a:lvl1pPr algn="r">
              <a:defRPr sz="1000">
                <a:solidFill>
                  <a:schemeClr val="tx1">
                    <a:tint val="75000"/>
                  </a:schemeClr>
                </a:solidFill>
              </a:defRPr>
            </a:lvl1pPr>
          </a:lstStyle>
          <a:p>
            <a:fld id="{9B7EE7B1-A6C1-4E39-8665-A73ED03F32E1}" type="datetimeFigureOut">
              <a:rPr lang="en-US" smtClean="0"/>
              <a:pPr/>
              <a:t>11/11/22</a:t>
            </a:fld>
            <a:endParaRPr lang="en-US"/>
          </a:p>
        </p:txBody>
      </p:sp>
      <p:sp>
        <p:nvSpPr>
          <p:cNvPr id="26" name="Footer Placeholder 2">
            <a:extLst>
              <a:ext uri="{FF2B5EF4-FFF2-40B4-BE49-F238E27FC236}">
                <a16:creationId xmlns:a16="http://schemas.microsoft.com/office/drawing/2014/main" id="{8259C4D6-850D-4393-9434-3F69451FBF8E}"/>
              </a:ext>
            </a:extLst>
          </p:cNvPr>
          <p:cNvSpPr>
            <a:spLocks noGrp="1"/>
          </p:cNvSpPr>
          <p:nvPr>
            <p:ph type="ftr" sz="quarter" idx="3"/>
          </p:nvPr>
        </p:nvSpPr>
        <p:spPr>
          <a:xfrm>
            <a:off x="774372" y="6477000"/>
            <a:ext cx="10006518" cy="365125"/>
          </a:xfrm>
          <a:prstGeom prst="rect">
            <a:avLst/>
          </a:prstGeom>
        </p:spPr>
        <p:txBody>
          <a:bodyPr vert="horz" lIns="91440" tIns="45720" rIns="91440" bIns="45720" rtlCol="0" anchor="ctr"/>
          <a:lstStyle>
            <a:lvl1pPr algn="ctr">
              <a:defRPr sz="1000">
                <a:solidFill>
                  <a:schemeClr val="tx1">
                    <a:tint val="75000"/>
                  </a:schemeClr>
                </a:solidFill>
              </a:defRPr>
            </a:lvl1pPr>
          </a:lstStyle>
          <a:p>
            <a:endParaRPr lang="en-US"/>
          </a:p>
        </p:txBody>
      </p:sp>
      <p:sp>
        <p:nvSpPr>
          <p:cNvPr id="17" name="Rectangle 16">
            <a:extLst>
              <a:ext uri="{FF2B5EF4-FFF2-40B4-BE49-F238E27FC236}">
                <a16:creationId xmlns:a16="http://schemas.microsoft.com/office/drawing/2014/main" id="{F92D76E9-2765-4D72-89D4-6F1FB330D225}"/>
              </a:ext>
            </a:extLst>
          </p:cNvPr>
          <p:cNvSpPr/>
          <p:nvPr userDrawn="1"/>
        </p:nvSpPr>
        <p:spPr>
          <a:xfrm>
            <a:off x="978031" y="153186"/>
            <a:ext cx="1359031" cy="12333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Tree>
    <p:extLst>
      <p:ext uri="{BB962C8B-B14F-4D97-AF65-F5344CB8AC3E}">
        <p14:creationId xmlns:p14="http://schemas.microsoft.com/office/powerpoint/2010/main" val="358244598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6-Picture Grid with Subhea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49C90B8-4BAF-9A46-98DB-81259C436289}"/>
              </a:ext>
            </a:extLst>
          </p:cNvPr>
          <p:cNvSpPr/>
          <p:nvPr userDrawn="1"/>
        </p:nvSpPr>
        <p:spPr>
          <a:xfrm>
            <a:off x="4191000" y="0"/>
            <a:ext cx="8001000" cy="68580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3" name="Picture Placeholder 2">
            <a:extLst>
              <a:ext uri="{FF2B5EF4-FFF2-40B4-BE49-F238E27FC236}">
                <a16:creationId xmlns:a16="http://schemas.microsoft.com/office/drawing/2014/main" id="{3DEE2FC3-856F-2F4B-A52D-94189159AC19}"/>
              </a:ext>
            </a:extLst>
          </p:cNvPr>
          <p:cNvSpPr>
            <a:spLocks noGrp="1"/>
          </p:cNvSpPr>
          <p:nvPr>
            <p:ph type="pic" sz="quarter" idx="10"/>
          </p:nvPr>
        </p:nvSpPr>
        <p:spPr>
          <a:xfrm>
            <a:off x="1143000" y="4495800"/>
            <a:ext cx="3390900" cy="1981200"/>
          </a:xfrm>
          <a:prstGeom prst="rect">
            <a:avLst/>
          </a:prstGeom>
          <a:solidFill>
            <a:srgbClr val="B3B3B3"/>
          </a:solidFill>
        </p:spPr>
        <p:txBody>
          <a:bodyPr lIns="0" tIns="0" rIns="0" bIns="0" anchor="ctr" anchorCtr="0"/>
          <a:lstStyle>
            <a:lvl1pPr marL="0" indent="0" algn="ctr">
              <a:buNone/>
              <a:defRPr sz="15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1" name="Picture Placeholder 2">
            <a:extLst>
              <a:ext uri="{FF2B5EF4-FFF2-40B4-BE49-F238E27FC236}">
                <a16:creationId xmlns:a16="http://schemas.microsoft.com/office/drawing/2014/main" id="{FE341CF1-EFF3-A64D-A9D4-B96C8CD8F301}"/>
              </a:ext>
            </a:extLst>
          </p:cNvPr>
          <p:cNvSpPr>
            <a:spLocks noGrp="1"/>
          </p:cNvSpPr>
          <p:nvPr>
            <p:ph type="pic" sz="quarter" idx="11"/>
          </p:nvPr>
        </p:nvSpPr>
        <p:spPr>
          <a:xfrm>
            <a:off x="1143000" y="2286000"/>
            <a:ext cx="3390900" cy="1981200"/>
          </a:xfrm>
          <a:prstGeom prst="rect">
            <a:avLst/>
          </a:prstGeom>
          <a:solidFill>
            <a:srgbClr val="B3B3B3"/>
          </a:solidFill>
        </p:spPr>
        <p:txBody>
          <a:bodyPr lIns="0" tIns="0" rIns="0" bIns="0" anchor="ctr" anchorCtr="0"/>
          <a:lstStyle>
            <a:lvl1pPr marL="0" indent="0" algn="ctr">
              <a:buNone/>
              <a:defRPr sz="15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3" name="Picture Placeholder 2">
            <a:extLst>
              <a:ext uri="{FF2B5EF4-FFF2-40B4-BE49-F238E27FC236}">
                <a16:creationId xmlns:a16="http://schemas.microsoft.com/office/drawing/2014/main" id="{D0629C78-28FC-874B-96C1-DFAAFF975DEC}"/>
              </a:ext>
            </a:extLst>
          </p:cNvPr>
          <p:cNvSpPr>
            <a:spLocks noGrp="1"/>
          </p:cNvSpPr>
          <p:nvPr>
            <p:ph type="pic" sz="quarter" idx="12"/>
          </p:nvPr>
        </p:nvSpPr>
        <p:spPr>
          <a:xfrm>
            <a:off x="4781550" y="4495800"/>
            <a:ext cx="3390900" cy="1981200"/>
          </a:xfrm>
          <a:prstGeom prst="rect">
            <a:avLst/>
          </a:prstGeom>
          <a:solidFill>
            <a:srgbClr val="B3B3B3"/>
          </a:solidFill>
        </p:spPr>
        <p:txBody>
          <a:bodyPr lIns="0" tIns="0" rIns="0" bIns="0" anchor="ctr" anchorCtr="0"/>
          <a:lstStyle>
            <a:lvl1pPr marL="0" indent="0" algn="ctr">
              <a:buNone/>
              <a:defRPr sz="15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4" name="Picture Placeholder 2">
            <a:extLst>
              <a:ext uri="{FF2B5EF4-FFF2-40B4-BE49-F238E27FC236}">
                <a16:creationId xmlns:a16="http://schemas.microsoft.com/office/drawing/2014/main" id="{5089EEED-3863-BD48-BCCB-4D264015DA60}"/>
              </a:ext>
            </a:extLst>
          </p:cNvPr>
          <p:cNvSpPr>
            <a:spLocks noGrp="1"/>
          </p:cNvSpPr>
          <p:nvPr>
            <p:ph type="pic" sz="quarter" idx="13"/>
          </p:nvPr>
        </p:nvSpPr>
        <p:spPr>
          <a:xfrm>
            <a:off x="4781550" y="2286000"/>
            <a:ext cx="3390900" cy="1981200"/>
          </a:xfrm>
          <a:prstGeom prst="rect">
            <a:avLst/>
          </a:prstGeom>
          <a:solidFill>
            <a:srgbClr val="B3B3B3"/>
          </a:solidFill>
        </p:spPr>
        <p:txBody>
          <a:bodyPr lIns="0" tIns="0" rIns="0" bIns="0" anchor="ctr" anchorCtr="0"/>
          <a:lstStyle>
            <a:lvl1pPr marL="0" indent="0" algn="ctr">
              <a:buNone/>
              <a:defRPr sz="15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5" name="Picture Placeholder 2">
            <a:extLst>
              <a:ext uri="{FF2B5EF4-FFF2-40B4-BE49-F238E27FC236}">
                <a16:creationId xmlns:a16="http://schemas.microsoft.com/office/drawing/2014/main" id="{EEF5B44F-191D-F44D-8AB3-0B9E4AF4B4E2}"/>
              </a:ext>
            </a:extLst>
          </p:cNvPr>
          <p:cNvSpPr>
            <a:spLocks noGrp="1"/>
          </p:cNvSpPr>
          <p:nvPr>
            <p:ph type="pic" sz="quarter" idx="14"/>
          </p:nvPr>
        </p:nvSpPr>
        <p:spPr>
          <a:xfrm>
            <a:off x="8420100" y="4495800"/>
            <a:ext cx="3390900" cy="1981200"/>
          </a:xfrm>
          <a:prstGeom prst="rect">
            <a:avLst/>
          </a:prstGeom>
          <a:solidFill>
            <a:srgbClr val="B3B3B3"/>
          </a:solidFill>
        </p:spPr>
        <p:txBody>
          <a:bodyPr lIns="0" tIns="0" rIns="0" bIns="0" anchor="ctr" anchorCtr="0"/>
          <a:lstStyle>
            <a:lvl1pPr marL="0" indent="0" algn="ctr">
              <a:buNone/>
              <a:defRPr sz="15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6" name="Picture Placeholder 2">
            <a:extLst>
              <a:ext uri="{FF2B5EF4-FFF2-40B4-BE49-F238E27FC236}">
                <a16:creationId xmlns:a16="http://schemas.microsoft.com/office/drawing/2014/main" id="{A26442AE-D905-374C-9CB4-1A1F44C08C61}"/>
              </a:ext>
            </a:extLst>
          </p:cNvPr>
          <p:cNvSpPr>
            <a:spLocks noGrp="1"/>
          </p:cNvSpPr>
          <p:nvPr>
            <p:ph type="pic" sz="quarter" idx="15"/>
          </p:nvPr>
        </p:nvSpPr>
        <p:spPr>
          <a:xfrm>
            <a:off x="8420100" y="2286000"/>
            <a:ext cx="3390900" cy="1981200"/>
          </a:xfrm>
          <a:prstGeom prst="rect">
            <a:avLst/>
          </a:prstGeom>
          <a:solidFill>
            <a:srgbClr val="B3B3B3"/>
          </a:solidFill>
        </p:spPr>
        <p:txBody>
          <a:bodyPr lIns="0" tIns="0" rIns="0" bIns="0" anchor="ctr" anchorCtr="0"/>
          <a:lstStyle>
            <a:lvl1pPr marL="0" indent="0" algn="ctr">
              <a:buNone/>
              <a:defRPr sz="15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7" name="Text Placeholder 5">
            <a:extLst>
              <a:ext uri="{FF2B5EF4-FFF2-40B4-BE49-F238E27FC236}">
                <a16:creationId xmlns:a16="http://schemas.microsoft.com/office/drawing/2014/main" id="{CEBE105C-2ECB-0B46-923F-378B0A5AEBCB}"/>
              </a:ext>
            </a:extLst>
          </p:cNvPr>
          <p:cNvSpPr>
            <a:spLocks noGrp="1"/>
          </p:cNvSpPr>
          <p:nvPr>
            <p:ph type="body" sz="quarter" idx="16" hasCustomPrompt="1"/>
          </p:nvPr>
        </p:nvSpPr>
        <p:spPr>
          <a:xfrm>
            <a:off x="1143000" y="3581400"/>
            <a:ext cx="3390900" cy="68580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250" b="1">
                <a:solidFill>
                  <a:schemeClr val="bg1"/>
                </a:solidFill>
                <a:latin typeface="Arial" panose="020B0604020202020204" pitchFamily="34" charset="0"/>
                <a:cs typeface="Arial" panose="020B0604020202020204" pitchFamily="34" charset="0"/>
              </a:defRPr>
            </a:lvl1pPr>
            <a:lvl2pPr marL="457182" indent="0">
              <a:buNone/>
              <a:defRPr sz="1167">
                <a:latin typeface="Arial" panose="020B0604020202020204" pitchFamily="34" charset="0"/>
                <a:cs typeface="Arial" panose="020B0604020202020204" pitchFamily="34" charset="0"/>
              </a:defRPr>
            </a:lvl2pPr>
            <a:lvl3pPr marL="914363" indent="0">
              <a:buNone/>
              <a:defRPr sz="1167">
                <a:latin typeface="Arial" panose="020B0604020202020204" pitchFamily="34" charset="0"/>
                <a:cs typeface="Arial" panose="020B0604020202020204" pitchFamily="34" charset="0"/>
              </a:defRPr>
            </a:lvl3pPr>
            <a:lvl4pPr marL="1371545" indent="0">
              <a:buNone/>
              <a:defRPr sz="1167">
                <a:latin typeface="Arial" panose="020B0604020202020204" pitchFamily="34" charset="0"/>
                <a:cs typeface="Arial" panose="020B0604020202020204" pitchFamily="34" charset="0"/>
              </a:defRPr>
            </a:lvl4pPr>
            <a:lvl5pPr marL="1828727" indent="0">
              <a:buNone/>
              <a:defRPr sz="1167">
                <a:latin typeface="Arial" panose="020B0604020202020204" pitchFamily="34" charset="0"/>
                <a:cs typeface="Arial" panose="020B0604020202020204" pitchFamily="34" charset="0"/>
              </a:defRPr>
            </a:lvl5pPr>
          </a:lstStyle>
          <a:p>
            <a:pPr lvl="0"/>
            <a:r>
              <a:rPr lang="en-US"/>
              <a:t>Click to insert image caption</a:t>
            </a:r>
          </a:p>
        </p:txBody>
      </p:sp>
      <p:sp>
        <p:nvSpPr>
          <p:cNvPr id="19" name="Text Placeholder 5">
            <a:extLst>
              <a:ext uri="{FF2B5EF4-FFF2-40B4-BE49-F238E27FC236}">
                <a16:creationId xmlns:a16="http://schemas.microsoft.com/office/drawing/2014/main" id="{8B0900D4-1543-834B-AE27-9A72FD91B398}"/>
              </a:ext>
            </a:extLst>
          </p:cNvPr>
          <p:cNvSpPr>
            <a:spLocks noGrp="1"/>
          </p:cNvSpPr>
          <p:nvPr>
            <p:ph type="body" sz="quarter" idx="17" hasCustomPrompt="1"/>
          </p:nvPr>
        </p:nvSpPr>
        <p:spPr>
          <a:xfrm>
            <a:off x="1143000" y="5791200"/>
            <a:ext cx="3390900" cy="68580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250" b="1">
                <a:solidFill>
                  <a:schemeClr val="bg1"/>
                </a:solidFill>
                <a:latin typeface="Arial" panose="020B0604020202020204" pitchFamily="34" charset="0"/>
                <a:cs typeface="Arial" panose="020B0604020202020204" pitchFamily="34" charset="0"/>
              </a:defRPr>
            </a:lvl1pPr>
            <a:lvl2pPr marL="457182" indent="0">
              <a:buNone/>
              <a:defRPr sz="1167">
                <a:latin typeface="Arial" panose="020B0604020202020204" pitchFamily="34" charset="0"/>
                <a:cs typeface="Arial" panose="020B0604020202020204" pitchFamily="34" charset="0"/>
              </a:defRPr>
            </a:lvl2pPr>
            <a:lvl3pPr marL="914363" indent="0">
              <a:buNone/>
              <a:defRPr sz="1167">
                <a:latin typeface="Arial" panose="020B0604020202020204" pitchFamily="34" charset="0"/>
                <a:cs typeface="Arial" panose="020B0604020202020204" pitchFamily="34" charset="0"/>
              </a:defRPr>
            </a:lvl3pPr>
            <a:lvl4pPr marL="1371545" indent="0">
              <a:buNone/>
              <a:defRPr sz="1167">
                <a:latin typeface="Arial" panose="020B0604020202020204" pitchFamily="34" charset="0"/>
                <a:cs typeface="Arial" panose="020B0604020202020204" pitchFamily="34" charset="0"/>
              </a:defRPr>
            </a:lvl4pPr>
            <a:lvl5pPr marL="1828727" indent="0">
              <a:buNone/>
              <a:defRPr sz="1167">
                <a:latin typeface="Arial" panose="020B0604020202020204" pitchFamily="34" charset="0"/>
                <a:cs typeface="Arial" panose="020B0604020202020204" pitchFamily="34" charset="0"/>
              </a:defRPr>
            </a:lvl5pPr>
          </a:lstStyle>
          <a:p>
            <a:pPr lvl="0"/>
            <a:r>
              <a:rPr lang="en-US"/>
              <a:t>Click to insert image caption</a:t>
            </a:r>
          </a:p>
        </p:txBody>
      </p:sp>
      <p:sp>
        <p:nvSpPr>
          <p:cNvPr id="20" name="Text Placeholder 5">
            <a:extLst>
              <a:ext uri="{FF2B5EF4-FFF2-40B4-BE49-F238E27FC236}">
                <a16:creationId xmlns:a16="http://schemas.microsoft.com/office/drawing/2014/main" id="{F64FB6B4-B0C6-5949-9F2B-7BCB7B207394}"/>
              </a:ext>
            </a:extLst>
          </p:cNvPr>
          <p:cNvSpPr>
            <a:spLocks noGrp="1"/>
          </p:cNvSpPr>
          <p:nvPr>
            <p:ph type="body" sz="quarter" idx="18" hasCustomPrompt="1"/>
          </p:nvPr>
        </p:nvSpPr>
        <p:spPr>
          <a:xfrm>
            <a:off x="4781550" y="3581400"/>
            <a:ext cx="3390900" cy="68580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250" b="1">
                <a:solidFill>
                  <a:schemeClr val="bg1"/>
                </a:solidFill>
                <a:latin typeface="Arial" panose="020B0604020202020204" pitchFamily="34" charset="0"/>
                <a:cs typeface="Arial" panose="020B0604020202020204" pitchFamily="34" charset="0"/>
              </a:defRPr>
            </a:lvl1pPr>
            <a:lvl2pPr marL="457182" indent="0">
              <a:buNone/>
              <a:defRPr sz="1167">
                <a:latin typeface="Arial" panose="020B0604020202020204" pitchFamily="34" charset="0"/>
                <a:cs typeface="Arial" panose="020B0604020202020204" pitchFamily="34" charset="0"/>
              </a:defRPr>
            </a:lvl2pPr>
            <a:lvl3pPr marL="914363" indent="0">
              <a:buNone/>
              <a:defRPr sz="1167">
                <a:latin typeface="Arial" panose="020B0604020202020204" pitchFamily="34" charset="0"/>
                <a:cs typeface="Arial" panose="020B0604020202020204" pitchFamily="34" charset="0"/>
              </a:defRPr>
            </a:lvl3pPr>
            <a:lvl4pPr marL="1371545" indent="0">
              <a:buNone/>
              <a:defRPr sz="1167">
                <a:latin typeface="Arial" panose="020B0604020202020204" pitchFamily="34" charset="0"/>
                <a:cs typeface="Arial" panose="020B0604020202020204" pitchFamily="34" charset="0"/>
              </a:defRPr>
            </a:lvl4pPr>
            <a:lvl5pPr marL="1828727" indent="0">
              <a:buNone/>
              <a:defRPr sz="1167">
                <a:latin typeface="Arial" panose="020B0604020202020204" pitchFamily="34" charset="0"/>
                <a:cs typeface="Arial" panose="020B0604020202020204" pitchFamily="34" charset="0"/>
              </a:defRPr>
            </a:lvl5pPr>
          </a:lstStyle>
          <a:p>
            <a:pPr lvl="0"/>
            <a:r>
              <a:rPr lang="en-US"/>
              <a:t>Click to insert image caption</a:t>
            </a:r>
          </a:p>
        </p:txBody>
      </p:sp>
      <p:sp>
        <p:nvSpPr>
          <p:cNvPr id="21" name="Text Placeholder 5">
            <a:extLst>
              <a:ext uri="{FF2B5EF4-FFF2-40B4-BE49-F238E27FC236}">
                <a16:creationId xmlns:a16="http://schemas.microsoft.com/office/drawing/2014/main" id="{8FDD81E0-346D-A544-A838-A6991588AE4C}"/>
              </a:ext>
            </a:extLst>
          </p:cNvPr>
          <p:cNvSpPr>
            <a:spLocks noGrp="1"/>
          </p:cNvSpPr>
          <p:nvPr>
            <p:ph type="body" sz="quarter" idx="19" hasCustomPrompt="1"/>
          </p:nvPr>
        </p:nvSpPr>
        <p:spPr>
          <a:xfrm>
            <a:off x="4781550" y="5791200"/>
            <a:ext cx="3390900" cy="68580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250" b="1">
                <a:solidFill>
                  <a:schemeClr val="bg1"/>
                </a:solidFill>
                <a:latin typeface="Arial" panose="020B0604020202020204" pitchFamily="34" charset="0"/>
                <a:cs typeface="Arial" panose="020B0604020202020204" pitchFamily="34" charset="0"/>
              </a:defRPr>
            </a:lvl1pPr>
            <a:lvl2pPr marL="457182" indent="0">
              <a:buNone/>
              <a:defRPr sz="1167">
                <a:latin typeface="Arial" panose="020B0604020202020204" pitchFamily="34" charset="0"/>
                <a:cs typeface="Arial" panose="020B0604020202020204" pitchFamily="34" charset="0"/>
              </a:defRPr>
            </a:lvl2pPr>
            <a:lvl3pPr marL="914363" indent="0">
              <a:buNone/>
              <a:defRPr sz="1167">
                <a:latin typeface="Arial" panose="020B0604020202020204" pitchFamily="34" charset="0"/>
                <a:cs typeface="Arial" panose="020B0604020202020204" pitchFamily="34" charset="0"/>
              </a:defRPr>
            </a:lvl3pPr>
            <a:lvl4pPr marL="1371545" indent="0">
              <a:buNone/>
              <a:defRPr sz="1167">
                <a:latin typeface="Arial" panose="020B0604020202020204" pitchFamily="34" charset="0"/>
                <a:cs typeface="Arial" panose="020B0604020202020204" pitchFamily="34" charset="0"/>
              </a:defRPr>
            </a:lvl4pPr>
            <a:lvl5pPr marL="1828727" indent="0">
              <a:buNone/>
              <a:defRPr sz="1167">
                <a:latin typeface="Arial" panose="020B0604020202020204" pitchFamily="34" charset="0"/>
                <a:cs typeface="Arial" panose="020B0604020202020204" pitchFamily="34" charset="0"/>
              </a:defRPr>
            </a:lvl5pPr>
          </a:lstStyle>
          <a:p>
            <a:pPr lvl="0"/>
            <a:r>
              <a:rPr lang="en-US"/>
              <a:t>Click to insert image caption</a:t>
            </a:r>
          </a:p>
        </p:txBody>
      </p:sp>
      <p:sp>
        <p:nvSpPr>
          <p:cNvPr id="22" name="Text Placeholder 5">
            <a:extLst>
              <a:ext uri="{FF2B5EF4-FFF2-40B4-BE49-F238E27FC236}">
                <a16:creationId xmlns:a16="http://schemas.microsoft.com/office/drawing/2014/main" id="{CDB91CB5-0E93-FA44-9508-60493542C74C}"/>
              </a:ext>
            </a:extLst>
          </p:cNvPr>
          <p:cNvSpPr>
            <a:spLocks noGrp="1"/>
          </p:cNvSpPr>
          <p:nvPr>
            <p:ph type="body" sz="quarter" idx="20" hasCustomPrompt="1"/>
          </p:nvPr>
        </p:nvSpPr>
        <p:spPr>
          <a:xfrm>
            <a:off x="8420100" y="3581400"/>
            <a:ext cx="3390900" cy="68580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250" b="1">
                <a:solidFill>
                  <a:schemeClr val="bg1"/>
                </a:solidFill>
                <a:latin typeface="Arial" panose="020B0604020202020204" pitchFamily="34" charset="0"/>
                <a:cs typeface="Arial" panose="020B0604020202020204" pitchFamily="34" charset="0"/>
              </a:defRPr>
            </a:lvl1pPr>
            <a:lvl2pPr marL="457182" indent="0">
              <a:buNone/>
              <a:defRPr sz="1167">
                <a:latin typeface="Arial" panose="020B0604020202020204" pitchFamily="34" charset="0"/>
                <a:cs typeface="Arial" panose="020B0604020202020204" pitchFamily="34" charset="0"/>
              </a:defRPr>
            </a:lvl2pPr>
            <a:lvl3pPr marL="914363" indent="0">
              <a:buNone/>
              <a:defRPr sz="1167">
                <a:latin typeface="Arial" panose="020B0604020202020204" pitchFamily="34" charset="0"/>
                <a:cs typeface="Arial" panose="020B0604020202020204" pitchFamily="34" charset="0"/>
              </a:defRPr>
            </a:lvl3pPr>
            <a:lvl4pPr marL="1371545" indent="0">
              <a:buNone/>
              <a:defRPr sz="1167">
                <a:latin typeface="Arial" panose="020B0604020202020204" pitchFamily="34" charset="0"/>
                <a:cs typeface="Arial" panose="020B0604020202020204" pitchFamily="34" charset="0"/>
              </a:defRPr>
            </a:lvl4pPr>
            <a:lvl5pPr marL="1828727" indent="0">
              <a:buNone/>
              <a:defRPr sz="1167">
                <a:latin typeface="Arial" panose="020B0604020202020204" pitchFamily="34" charset="0"/>
                <a:cs typeface="Arial" panose="020B0604020202020204" pitchFamily="34" charset="0"/>
              </a:defRPr>
            </a:lvl5pPr>
          </a:lstStyle>
          <a:p>
            <a:pPr lvl="0"/>
            <a:r>
              <a:rPr lang="en-US"/>
              <a:t>Click to insert image caption</a:t>
            </a:r>
          </a:p>
        </p:txBody>
      </p:sp>
      <p:sp>
        <p:nvSpPr>
          <p:cNvPr id="23" name="Text Placeholder 5">
            <a:extLst>
              <a:ext uri="{FF2B5EF4-FFF2-40B4-BE49-F238E27FC236}">
                <a16:creationId xmlns:a16="http://schemas.microsoft.com/office/drawing/2014/main" id="{92F736B8-F799-F047-BE4E-297E64A7549C}"/>
              </a:ext>
            </a:extLst>
          </p:cNvPr>
          <p:cNvSpPr>
            <a:spLocks noGrp="1"/>
          </p:cNvSpPr>
          <p:nvPr>
            <p:ph type="body" sz="quarter" idx="21" hasCustomPrompt="1"/>
          </p:nvPr>
        </p:nvSpPr>
        <p:spPr>
          <a:xfrm>
            <a:off x="8420100" y="5791200"/>
            <a:ext cx="3390900" cy="68580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250" b="1">
                <a:solidFill>
                  <a:schemeClr val="bg1"/>
                </a:solidFill>
                <a:latin typeface="Arial" panose="020B0604020202020204" pitchFamily="34" charset="0"/>
                <a:cs typeface="Arial" panose="020B0604020202020204" pitchFamily="34" charset="0"/>
              </a:defRPr>
            </a:lvl1pPr>
            <a:lvl2pPr marL="457182" indent="0">
              <a:buNone/>
              <a:defRPr sz="1167">
                <a:latin typeface="Arial" panose="020B0604020202020204" pitchFamily="34" charset="0"/>
                <a:cs typeface="Arial" panose="020B0604020202020204" pitchFamily="34" charset="0"/>
              </a:defRPr>
            </a:lvl2pPr>
            <a:lvl3pPr marL="914363" indent="0">
              <a:buNone/>
              <a:defRPr sz="1167">
                <a:latin typeface="Arial" panose="020B0604020202020204" pitchFamily="34" charset="0"/>
                <a:cs typeface="Arial" panose="020B0604020202020204" pitchFamily="34" charset="0"/>
              </a:defRPr>
            </a:lvl3pPr>
            <a:lvl4pPr marL="1371545" indent="0">
              <a:buNone/>
              <a:defRPr sz="1167">
                <a:latin typeface="Arial" panose="020B0604020202020204" pitchFamily="34" charset="0"/>
                <a:cs typeface="Arial" panose="020B0604020202020204" pitchFamily="34" charset="0"/>
              </a:defRPr>
            </a:lvl4pPr>
            <a:lvl5pPr marL="1828727" indent="0">
              <a:buNone/>
              <a:defRPr sz="1167">
                <a:latin typeface="Arial" panose="020B0604020202020204" pitchFamily="34" charset="0"/>
                <a:cs typeface="Arial" panose="020B0604020202020204" pitchFamily="34" charset="0"/>
              </a:defRPr>
            </a:lvl5pPr>
          </a:lstStyle>
          <a:p>
            <a:pPr lvl="0"/>
            <a:r>
              <a:rPr lang="en-US"/>
              <a:t>Click to insert image caption</a:t>
            </a:r>
          </a:p>
        </p:txBody>
      </p:sp>
      <p:sp>
        <p:nvSpPr>
          <p:cNvPr id="24" name="Slide Number Placeholder 3">
            <a:extLst>
              <a:ext uri="{FF2B5EF4-FFF2-40B4-BE49-F238E27FC236}">
                <a16:creationId xmlns:a16="http://schemas.microsoft.com/office/drawing/2014/main" id="{183198DF-9C78-DD40-9CE1-2BC11B888821}"/>
              </a:ext>
            </a:extLst>
          </p:cNvPr>
          <p:cNvSpPr>
            <a:spLocks noGrp="1"/>
          </p:cNvSpPr>
          <p:nvPr>
            <p:ph type="sldNum" sz="quarter" idx="22"/>
          </p:nvPr>
        </p:nvSpPr>
        <p:spPr>
          <a:xfrm>
            <a:off x="11661914" y="6477000"/>
            <a:ext cx="377686" cy="381000"/>
          </a:xfrm>
          <a:prstGeom prst="rect">
            <a:avLst/>
          </a:prstGeom>
        </p:spPr>
        <p:txBody>
          <a:bodyPr lIns="0" tIns="0" rIns="0" bIns="0" anchor="ctr" anchorCtr="0"/>
          <a:lstStyle>
            <a:lvl1pPr algn="r">
              <a:defRPr sz="1000">
                <a:solidFill>
                  <a:srgbClr val="B3B3B3"/>
                </a:solidFill>
                <a:latin typeface="Arial" panose="020B0604020202020204" pitchFamily="34" charset="0"/>
                <a:cs typeface="Arial" panose="020B0604020202020204" pitchFamily="34" charset="0"/>
              </a:defRPr>
            </a:lvl1pPr>
          </a:lstStyle>
          <a:p>
            <a:fld id="{FE7A4BB3-E848-5A44-82DF-322201952CD8}" type="slidenum">
              <a:rPr lang="en-US" smtClean="0"/>
              <a:pPr/>
              <a:t>‹#›</a:t>
            </a:fld>
            <a:endParaRPr lang="en-US"/>
          </a:p>
        </p:txBody>
      </p:sp>
      <p:sp>
        <p:nvSpPr>
          <p:cNvPr id="26" name="Title 1">
            <a:extLst>
              <a:ext uri="{FF2B5EF4-FFF2-40B4-BE49-F238E27FC236}">
                <a16:creationId xmlns:a16="http://schemas.microsoft.com/office/drawing/2014/main" id="{BE0A6ECC-C9D0-4240-B978-69D09F2C9936}"/>
              </a:ext>
            </a:extLst>
          </p:cNvPr>
          <p:cNvSpPr>
            <a:spLocks noGrp="1"/>
          </p:cNvSpPr>
          <p:nvPr>
            <p:ph type="title" hasCustomPrompt="1"/>
          </p:nvPr>
        </p:nvSpPr>
        <p:spPr>
          <a:xfrm>
            <a:off x="2667000" y="225778"/>
            <a:ext cx="9144000" cy="1092483"/>
          </a:xfrm>
          <a:prstGeom prst="rect">
            <a:avLst/>
          </a:prstGeom>
        </p:spPr>
        <p:txBody>
          <a:bodyPr lIns="0" anchor="b"/>
          <a:lstStyle>
            <a:lvl1pPr>
              <a:defRPr lang="en-US" sz="3000" b="1" kern="1200" dirty="0">
                <a:solidFill>
                  <a:srgbClr val="C8722E"/>
                </a:solidFill>
                <a:latin typeface="Arial" panose="020B0604020202020204" pitchFamily="34" charset="0"/>
                <a:ea typeface="+mn-ea"/>
                <a:cs typeface="Arial" panose="020B0604020202020204" pitchFamily="34" charset="0"/>
              </a:defRPr>
            </a:lvl1pPr>
          </a:lstStyle>
          <a:p>
            <a:r>
              <a:rPr lang="en-US"/>
              <a:t>Click to edit slide title</a:t>
            </a:r>
          </a:p>
        </p:txBody>
      </p:sp>
      <p:sp>
        <p:nvSpPr>
          <p:cNvPr id="30" name="Date Placeholder 1">
            <a:extLst>
              <a:ext uri="{FF2B5EF4-FFF2-40B4-BE49-F238E27FC236}">
                <a16:creationId xmlns:a16="http://schemas.microsoft.com/office/drawing/2014/main" id="{E4CF0CE7-333F-4604-B518-6F7EE2AA82D5}"/>
              </a:ext>
            </a:extLst>
          </p:cNvPr>
          <p:cNvSpPr>
            <a:spLocks noGrp="1"/>
          </p:cNvSpPr>
          <p:nvPr>
            <p:ph type="dt" sz="half" idx="2"/>
          </p:nvPr>
        </p:nvSpPr>
        <p:spPr>
          <a:xfrm>
            <a:off x="8919507" y="6495963"/>
            <a:ext cx="2590006" cy="362038"/>
          </a:xfrm>
          <a:prstGeom prst="rect">
            <a:avLst/>
          </a:prstGeom>
        </p:spPr>
        <p:txBody>
          <a:bodyPr vert="horz" lIns="91440" tIns="45720" rIns="91440" bIns="45720" rtlCol="0" anchor="ctr"/>
          <a:lstStyle>
            <a:lvl1pPr algn="r">
              <a:defRPr sz="1000">
                <a:solidFill>
                  <a:schemeClr val="tx1">
                    <a:tint val="75000"/>
                  </a:schemeClr>
                </a:solidFill>
              </a:defRPr>
            </a:lvl1pPr>
          </a:lstStyle>
          <a:p>
            <a:fld id="{9B7EE7B1-A6C1-4E39-8665-A73ED03F32E1}" type="datetimeFigureOut">
              <a:rPr lang="en-US" smtClean="0"/>
              <a:pPr/>
              <a:t>11/11/22</a:t>
            </a:fld>
            <a:endParaRPr lang="en-US"/>
          </a:p>
        </p:txBody>
      </p:sp>
      <p:sp>
        <p:nvSpPr>
          <p:cNvPr id="31" name="Footer Placeholder 2">
            <a:extLst>
              <a:ext uri="{FF2B5EF4-FFF2-40B4-BE49-F238E27FC236}">
                <a16:creationId xmlns:a16="http://schemas.microsoft.com/office/drawing/2014/main" id="{21303C4E-FB0C-4A46-BF34-C99D885AA3B1}"/>
              </a:ext>
            </a:extLst>
          </p:cNvPr>
          <p:cNvSpPr>
            <a:spLocks noGrp="1"/>
          </p:cNvSpPr>
          <p:nvPr>
            <p:ph type="ftr" sz="quarter" idx="3"/>
          </p:nvPr>
        </p:nvSpPr>
        <p:spPr>
          <a:xfrm>
            <a:off x="774372" y="6477000"/>
            <a:ext cx="10006518" cy="365125"/>
          </a:xfrm>
          <a:prstGeom prst="rect">
            <a:avLst/>
          </a:prstGeom>
        </p:spPr>
        <p:txBody>
          <a:bodyPr vert="horz" lIns="91440" tIns="45720" rIns="91440" bIns="45720" rtlCol="0" anchor="ctr"/>
          <a:lstStyle>
            <a:lvl1pPr algn="ctr">
              <a:defRPr sz="1000">
                <a:solidFill>
                  <a:schemeClr val="tx1">
                    <a:tint val="75000"/>
                  </a:schemeClr>
                </a:solidFill>
              </a:defRPr>
            </a:lvl1pPr>
          </a:lstStyle>
          <a:p>
            <a:endParaRPr lang="en-US"/>
          </a:p>
        </p:txBody>
      </p:sp>
      <p:sp>
        <p:nvSpPr>
          <p:cNvPr id="32" name="Content Placeholder 4">
            <a:extLst>
              <a:ext uri="{FF2B5EF4-FFF2-40B4-BE49-F238E27FC236}">
                <a16:creationId xmlns:a16="http://schemas.microsoft.com/office/drawing/2014/main" id="{C14080C3-5390-4F4E-9C88-2C080B5CE5D9}"/>
              </a:ext>
            </a:extLst>
          </p:cNvPr>
          <p:cNvSpPr>
            <a:spLocks noGrp="1"/>
          </p:cNvSpPr>
          <p:nvPr>
            <p:ph sz="quarter" idx="24"/>
          </p:nvPr>
        </p:nvSpPr>
        <p:spPr>
          <a:xfrm>
            <a:off x="1143000" y="1828800"/>
            <a:ext cx="10668000" cy="438238"/>
          </a:xfrm>
          <a:prstGeom prst="rect">
            <a:avLst/>
          </a:prstGeom>
        </p:spPr>
        <p:txBody>
          <a:bodyPr/>
          <a:lstStyle>
            <a:lvl1pPr>
              <a:defRPr sz="2333">
                <a:latin typeface="Arial" panose="020B0604020202020204" pitchFamily="34" charset="0"/>
                <a:cs typeface="Arial" panose="020B0604020202020204" pitchFamily="34" charset="0"/>
              </a:defRPr>
            </a:lvl1pPr>
            <a:lvl2pPr marL="685773" indent="-228591">
              <a:buFont typeface="Wingdings" panose="05000000000000000000" pitchFamily="2" charset="2"/>
              <a:buChar char="§"/>
              <a:defRPr sz="2000">
                <a:latin typeface="Arial" panose="020B0604020202020204" pitchFamily="34" charset="0"/>
                <a:cs typeface="Arial" panose="020B0604020202020204" pitchFamily="34" charset="0"/>
              </a:defRPr>
            </a:lvl2pPr>
            <a:lvl3pPr marL="1142954" indent="-228591">
              <a:buFont typeface="Wingdings" panose="05000000000000000000" pitchFamily="2" charset="2"/>
              <a:buChar char="ü"/>
              <a:defRPr sz="1667">
                <a:latin typeface="Arial" panose="020B0604020202020204" pitchFamily="34" charset="0"/>
                <a:cs typeface="Arial" panose="020B0604020202020204" pitchFamily="34" charset="0"/>
              </a:defRPr>
            </a:lvl3pPr>
            <a:lvl4pPr>
              <a:defRPr sz="1500">
                <a:latin typeface="Arial" panose="020B0604020202020204" pitchFamily="34" charset="0"/>
                <a:cs typeface="Arial" panose="020B0604020202020204" pitchFamily="34" charset="0"/>
              </a:defRPr>
            </a:lvl4pPr>
            <a:lvl5pPr marL="2057318" indent="-228591">
              <a:buFont typeface="Wingdings" panose="05000000000000000000" pitchFamily="2" charset="2"/>
              <a:buChar char="§"/>
              <a:defRPr sz="1333">
                <a:latin typeface="Arial" panose="020B0604020202020204" pitchFamily="34" charset="0"/>
                <a:cs typeface="Arial" panose="020B0604020202020204" pitchFamily="34" charset="0"/>
              </a:defRPr>
            </a:lvl5pPr>
          </a:lstStyle>
          <a:p>
            <a:pPr lvl="0"/>
            <a:r>
              <a:rPr lang="en-US"/>
              <a:t>Edit Master text styles</a:t>
            </a:r>
          </a:p>
        </p:txBody>
      </p:sp>
      <p:sp>
        <p:nvSpPr>
          <p:cNvPr id="25" name="Rectangle 24">
            <a:extLst>
              <a:ext uri="{FF2B5EF4-FFF2-40B4-BE49-F238E27FC236}">
                <a16:creationId xmlns:a16="http://schemas.microsoft.com/office/drawing/2014/main" id="{CC715B1C-40A9-49D2-BCA9-BBEAA0344CE2}"/>
              </a:ext>
            </a:extLst>
          </p:cNvPr>
          <p:cNvSpPr/>
          <p:nvPr userDrawn="1"/>
        </p:nvSpPr>
        <p:spPr>
          <a:xfrm>
            <a:off x="978031" y="153186"/>
            <a:ext cx="1359031" cy="12333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Tree>
    <p:extLst>
      <p:ext uri="{BB962C8B-B14F-4D97-AF65-F5344CB8AC3E}">
        <p14:creationId xmlns:p14="http://schemas.microsoft.com/office/powerpoint/2010/main" val="172358441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6-Picture Gri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49C90B8-4BAF-9A46-98DB-81259C436289}"/>
              </a:ext>
            </a:extLst>
          </p:cNvPr>
          <p:cNvSpPr/>
          <p:nvPr userDrawn="1"/>
        </p:nvSpPr>
        <p:spPr>
          <a:xfrm>
            <a:off x="4191000" y="0"/>
            <a:ext cx="8001000" cy="68580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3" name="Picture Placeholder 2">
            <a:extLst>
              <a:ext uri="{FF2B5EF4-FFF2-40B4-BE49-F238E27FC236}">
                <a16:creationId xmlns:a16="http://schemas.microsoft.com/office/drawing/2014/main" id="{3DEE2FC3-856F-2F4B-A52D-94189159AC19}"/>
              </a:ext>
            </a:extLst>
          </p:cNvPr>
          <p:cNvSpPr>
            <a:spLocks noGrp="1"/>
          </p:cNvSpPr>
          <p:nvPr>
            <p:ph type="pic" sz="quarter" idx="10"/>
          </p:nvPr>
        </p:nvSpPr>
        <p:spPr>
          <a:xfrm>
            <a:off x="1143000" y="4217096"/>
            <a:ext cx="3390900" cy="2259904"/>
          </a:xfrm>
          <a:prstGeom prst="rect">
            <a:avLst/>
          </a:prstGeom>
          <a:solidFill>
            <a:srgbClr val="B3B3B3"/>
          </a:solidFill>
        </p:spPr>
        <p:txBody>
          <a:bodyPr lIns="0" tIns="0" rIns="0" bIns="0" anchor="ctr" anchorCtr="0"/>
          <a:lstStyle>
            <a:lvl1pPr marL="0" indent="0" algn="ctr">
              <a:buNone/>
              <a:defRPr sz="15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1" name="Picture Placeholder 2">
            <a:extLst>
              <a:ext uri="{FF2B5EF4-FFF2-40B4-BE49-F238E27FC236}">
                <a16:creationId xmlns:a16="http://schemas.microsoft.com/office/drawing/2014/main" id="{FE341CF1-EFF3-A64D-A9D4-B96C8CD8F301}"/>
              </a:ext>
            </a:extLst>
          </p:cNvPr>
          <p:cNvSpPr>
            <a:spLocks noGrp="1"/>
          </p:cNvSpPr>
          <p:nvPr>
            <p:ph type="pic" sz="quarter" idx="11"/>
          </p:nvPr>
        </p:nvSpPr>
        <p:spPr>
          <a:xfrm>
            <a:off x="1143000" y="1722120"/>
            <a:ext cx="3390900" cy="2263140"/>
          </a:xfrm>
          <a:prstGeom prst="rect">
            <a:avLst/>
          </a:prstGeom>
          <a:solidFill>
            <a:srgbClr val="B3B3B3"/>
          </a:solidFill>
        </p:spPr>
        <p:txBody>
          <a:bodyPr lIns="0" tIns="0" rIns="0" bIns="0" anchor="ctr" anchorCtr="0"/>
          <a:lstStyle>
            <a:lvl1pPr marL="0" indent="0" algn="ctr">
              <a:buNone/>
              <a:defRPr sz="15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3" name="Picture Placeholder 2">
            <a:extLst>
              <a:ext uri="{FF2B5EF4-FFF2-40B4-BE49-F238E27FC236}">
                <a16:creationId xmlns:a16="http://schemas.microsoft.com/office/drawing/2014/main" id="{D0629C78-28FC-874B-96C1-DFAAFF975DEC}"/>
              </a:ext>
            </a:extLst>
          </p:cNvPr>
          <p:cNvSpPr>
            <a:spLocks noGrp="1"/>
          </p:cNvSpPr>
          <p:nvPr>
            <p:ph type="pic" sz="quarter" idx="12"/>
          </p:nvPr>
        </p:nvSpPr>
        <p:spPr>
          <a:xfrm>
            <a:off x="4781550" y="4217096"/>
            <a:ext cx="3390900" cy="2259904"/>
          </a:xfrm>
          <a:prstGeom prst="rect">
            <a:avLst/>
          </a:prstGeom>
          <a:solidFill>
            <a:srgbClr val="B3B3B3"/>
          </a:solidFill>
        </p:spPr>
        <p:txBody>
          <a:bodyPr lIns="0" tIns="0" rIns="0" bIns="0" anchor="ctr" anchorCtr="0"/>
          <a:lstStyle>
            <a:lvl1pPr marL="0" indent="0" algn="ctr">
              <a:buNone/>
              <a:defRPr sz="15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4" name="Picture Placeholder 2">
            <a:extLst>
              <a:ext uri="{FF2B5EF4-FFF2-40B4-BE49-F238E27FC236}">
                <a16:creationId xmlns:a16="http://schemas.microsoft.com/office/drawing/2014/main" id="{5089EEED-3863-BD48-BCCB-4D264015DA60}"/>
              </a:ext>
            </a:extLst>
          </p:cNvPr>
          <p:cNvSpPr>
            <a:spLocks noGrp="1"/>
          </p:cNvSpPr>
          <p:nvPr>
            <p:ph type="pic" sz="quarter" idx="13"/>
          </p:nvPr>
        </p:nvSpPr>
        <p:spPr>
          <a:xfrm>
            <a:off x="4781550" y="1722120"/>
            <a:ext cx="3390900" cy="2263140"/>
          </a:xfrm>
          <a:prstGeom prst="rect">
            <a:avLst/>
          </a:prstGeom>
          <a:solidFill>
            <a:srgbClr val="B3B3B3"/>
          </a:solidFill>
        </p:spPr>
        <p:txBody>
          <a:bodyPr lIns="0" tIns="0" rIns="0" bIns="0" anchor="ctr" anchorCtr="0"/>
          <a:lstStyle>
            <a:lvl1pPr marL="0" indent="0" algn="ctr">
              <a:buNone/>
              <a:defRPr sz="15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5" name="Picture Placeholder 2">
            <a:extLst>
              <a:ext uri="{FF2B5EF4-FFF2-40B4-BE49-F238E27FC236}">
                <a16:creationId xmlns:a16="http://schemas.microsoft.com/office/drawing/2014/main" id="{EEF5B44F-191D-F44D-8AB3-0B9E4AF4B4E2}"/>
              </a:ext>
            </a:extLst>
          </p:cNvPr>
          <p:cNvSpPr>
            <a:spLocks noGrp="1"/>
          </p:cNvSpPr>
          <p:nvPr>
            <p:ph type="pic" sz="quarter" idx="14"/>
          </p:nvPr>
        </p:nvSpPr>
        <p:spPr>
          <a:xfrm>
            <a:off x="8420100" y="4217096"/>
            <a:ext cx="3390900" cy="2259904"/>
          </a:xfrm>
          <a:prstGeom prst="rect">
            <a:avLst/>
          </a:prstGeom>
          <a:solidFill>
            <a:srgbClr val="B3B3B3"/>
          </a:solidFill>
        </p:spPr>
        <p:txBody>
          <a:bodyPr lIns="0" tIns="0" rIns="0" bIns="0" anchor="ctr" anchorCtr="0"/>
          <a:lstStyle>
            <a:lvl1pPr marL="0" indent="0" algn="ctr">
              <a:buNone/>
              <a:defRPr sz="15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6" name="Picture Placeholder 2">
            <a:extLst>
              <a:ext uri="{FF2B5EF4-FFF2-40B4-BE49-F238E27FC236}">
                <a16:creationId xmlns:a16="http://schemas.microsoft.com/office/drawing/2014/main" id="{A26442AE-D905-374C-9CB4-1A1F44C08C61}"/>
              </a:ext>
            </a:extLst>
          </p:cNvPr>
          <p:cNvSpPr>
            <a:spLocks noGrp="1"/>
          </p:cNvSpPr>
          <p:nvPr>
            <p:ph type="pic" sz="quarter" idx="15"/>
          </p:nvPr>
        </p:nvSpPr>
        <p:spPr>
          <a:xfrm>
            <a:off x="8420100" y="1722120"/>
            <a:ext cx="3390900" cy="2263140"/>
          </a:xfrm>
          <a:prstGeom prst="rect">
            <a:avLst/>
          </a:prstGeom>
          <a:solidFill>
            <a:srgbClr val="B3B3B3"/>
          </a:solidFill>
        </p:spPr>
        <p:txBody>
          <a:bodyPr lIns="0" tIns="0" rIns="0" bIns="0" anchor="ctr" anchorCtr="0"/>
          <a:lstStyle>
            <a:lvl1pPr marL="0" indent="0" algn="ctr">
              <a:buNone/>
              <a:defRPr sz="15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7" name="Text Placeholder 5">
            <a:extLst>
              <a:ext uri="{FF2B5EF4-FFF2-40B4-BE49-F238E27FC236}">
                <a16:creationId xmlns:a16="http://schemas.microsoft.com/office/drawing/2014/main" id="{CEBE105C-2ECB-0B46-923F-378B0A5AEBCB}"/>
              </a:ext>
            </a:extLst>
          </p:cNvPr>
          <p:cNvSpPr>
            <a:spLocks noGrp="1"/>
          </p:cNvSpPr>
          <p:nvPr>
            <p:ph type="body" sz="quarter" idx="16" hasCustomPrompt="1"/>
          </p:nvPr>
        </p:nvSpPr>
        <p:spPr>
          <a:xfrm>
            <a:off x="1143000" y="3299460"/>
            <a:ext cx="3390900" cy="68580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250" b="1">
                <a:solidFill>
                  <a:schemeClr val="bg1"/>
                </a:solidFill>
                <a:latin typeface="Arial" panose="020B0604020202020204" pitchFamily="34" charset="0"/>
                <a:cs typeface="Arial" panose="020B0604020202020204" pitchFamily="34" charset="0"/>
              </a:defRPr>
            </a:lvl1pPr>
            <a:lvl2pPr marL="457182" indent="0">
              <a:buNone/>
              <a:defRPr sz="1167">
                <a:latin typeface="Arial" panose="020B0604020202020204" pitchFamily="34" charset="0"/>
                <a:cs typeface="Arial" panose="020B0604020202020204" pitchFamily="34" charset="0"/>
              </a:defRPr>
            </a:lvl2pPr>
            <a:lvl3pPr marL="914363" indent="0">
              <a:buNone/>
              <a:defRPr sz="1167">
                <a:latin typeface="Arial" panose="020B0604020202020204" pitchFamily="34" charset="0"/>
                <a:cs typeface="Arial" panose="020B0604020202020204" pitchFamily="34" charset="0"/>
              </a:defRPr>
            </a:lvl3pPr>
            <a:lvl4pPr marL="1371545" indent="0">
              <a:buNone/>
              <a:defRPr sz="1167">
                <a:latin typeface="Arial" panose="020B0604020202020204" pitchFamily="34" charset="0"/>
                <a:cs typeface="Arial" panose="020B0604020202020204" pitchFamily="34" charset="0"/>
              </a:defRPr>
            </a:lvl4pPr>
            <a:lvl5pPr marL="1828727" indent="0">
              <a:buNone/>
              <a:defRPr sz="1167">
                <a:latin typeface="Arial" panose="020B0604020202020204" pitchFamily="34" charset="0"/>
                <a:cs typeface="Arial" panose="020B0604020202020204" pitchFamily="34" charset="0"/>
              </a:defRPr>
            </a:lvl5pPr>
          </a:lstStyle>
          <a:p>
            <a:pPr lvl="0"/>
            <a:r>
              <a:rPr lang="en-US"/>
              <a:t>Click to insert image caption</a:t>
            </a:r>
          </a:p>
        </p:txBody>
      </p:sp>
      <p:sp>
        <p:nvSpPr>
          <p:cNvPr id="19" name="Text Placeholder 5">
            <a:extLst>
              <a:ext uri="{FF2B5EF4-FFF2-40B4-BE49-F238E27FC236}">
                <a16:creationId xmlns:a16="http://schemas.microsoft.com/office/drawing/2014/main" id="{8B0900D4-1543-834B-AE27-9A72FD91B398}"/>
              </a:ext>
            </a:extLst>
          </p:cNvPr>
          <p:cNvSpPr>
            <a:spLocks noGrp="1"/>
          </p:cNvSpPr>
          <p:nvPr>
            <p:ph type="body" sz="quarter" idx="17" hasCustomPrompt="1"/>
          </p:nvPr>
        </p:nvSpPr>
        <p:spPr>
          <a:xfrm>
            <a:off x="1143000" y="5791200"/>
            <a:ext cx="3390900" cy="68580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250" b="1">
                <a:solidFill>
                  <a:schemeClr val="bg1"/>
                </a:solidFill>
                <a:latin typeface="Arial" panose="020B0604020202020204" pitchFamily="34" charset="0"/>
                <a:cs typeface="Arial" panose="020B0604020202020204" pitchFamily="34" charset="0"/>
              </a:defRPr>
            </a:lvl1pPr>
            <a:lvl2pPr marL="457182" indent="0">
              <a:buNone/>
              <a:defRPr sz="1167">
                <a:latin typeface="Arial" panose="020B0604020202020204" pitchFamily="34" charset="0"/>
                <a:cs typeface="Arial" panose="020B0604020202020204" pitchFamily="34" charset="0"/>
              </a:defRPr>
            </a:lvl2pPr>
            <a:lvl3pPr marL="914363" indent="0">
              <a:buNone/>
              <a:defRPr sz="1167">
                <a:latin typeface="Arial" panose="020B0604020202020204" pitchFamily="34" charset="0"/>
                <a:cs typeface="Arial" panose="020B0604020202020204" pitchFamily="34" charset="0"/>
              </a:defRPr>
            </a:lvl3pPr>
            <a:lvl4pPr marL="1371545" indent="0">
              <a:buNone/>
              <a:defRPr sz="1167">
                <a:latin typeface="Arial" panose="020B0604020202020204" pitchFamily="34" charset="0"/>
                <a:cs typeface="Arial" panose="020B0604020202020204" pitchFamily="34" charset="0"/>
              </a:defRPr>
            </a:lvl4pPr>
            <a:lvl5pPr marL="1828727" indent="0">
              <a:buNone/>
              <a:defRPr sz="1167">
                <a:latin typeface="Arial" panose="020B0604020202020204" pitchFamily="34" charset="0"/>
                <a:cs typeface="Arial" panose="020B0604020202020204" pitchFamily="34" charset="0"/>
              </a:defRPr>
            </a:lvl5pPr>
          </a:lstStyle>
          <a:p>
            <a:pPr lvl="0"/>
            <a:r>
              <a:rPr lang="en-US"/>
              <a:t>Click to insert image caption</a:t>
            </a:r>
          </a:p>
        </p:txBody>
      </p:sp>
      <p:sp>
        <p:nvSpPr>
          <p:cNvPr id="20" name="Text Placeholder 5">
            <a:extLst>
              <a:ext uri="{FF2B5EF4-FFF2-40B4-BE49-F238E27FC236}">
                <a16:creationId xmlns:a16="http://schemas.microsoft.com/office/drawing/2014/main" id="{F64FB6B4-B0C6-5949-9F2B-7BCB7B207394}"/>
              </a:ext>
            </a:extLst>
          </p:cNvPr>
          <p:cNvSpPr>
            <a:spLocks noGrp="1"/>
          </p:cNvSpPr>
          <p:nvPr>
            <p:ph type="body" sz="quarter" idx="18" hasCustomPrompt="1"/>
          </p:nvPr>
        </p:nvSpPr>
        <p:spPr>
          <a:xfrm>
            <a:off x="4781550" y="3299460"/>
            <a:ext cx="3390900" cy="68580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250" b="1">
                <a:solidFill>
                  <a:schemeClr val="bg1"/>
                </a:solidFill>
                <a:latin typeface="Arial" panose="020B0604020202020204" pitchFamily="34" charset="0"/>
                <a:cs typeface="Arial" panose="020B0604020202020204" pitchFamily="34" charset="0"/>
              </a:defRPr>
            </a:lvl1pPr>
            <a:lvl2pPr marL="457182" indent="0">
              <a:buNone/>
              <a:defRPr sz="1167">
                <a:latin typeface="Arial" panose="020B0604020202020204" pitchFamily="34" charset="0"/>
                <a:cs typeface="Arial" panose="020B0604020202020204" pitchFamily="34" charset="0"/>
              </a:defRPr>
            </a:lvl2pPr>
            <a:lvl3pPr marL="914363" indent="0">
              <a:buNone/>
              <a:defRPr sz="1167">
                <a:latin typeface="Arial" panose="020B0604020202020204" pitchFamily="34" charset="0"/>
                <a:cs typeface="Arial" panose="020B0604020202020204" pitchFamily="34" charset="0"/>
              </a:defRPr>
            </a:lvl3pPr>
            <a:lvl4pPr marL="1371545" indent="0">
              <a:buNone/>
              <a:defRPr sz="1167">
                <a:latin typeface="Arial" panose="020B0604020202020204" pitchFamily="34" charset="0"/>
                <a:cs typeface="Arial" panose="020B0604020202020204" pitchFamily="34" charset="0"/>
              </a:defRPr>
            </a:lvl4pPr>
            <a:lvl5pPr marL="1828727" indent="0">
              <a:buNone/>
              <a:defRPr sz="1167">
                <a:latin typeface="Arial" panose="020B0604020202020204" pitchFamily="34" charset="0"/>
                <a:cs typeface="Arial" panose="020B0604020202020204" pitchFamily="34" charset="0"/>
              </a:defRPr>
            </a:lvl5pPr>
          </a:lstStyle>
          <a:p>
            <a:pPr lvl="0"/>
            <a:r>
              <a:rPr lang="en-US"/>
              <a:t>Click to insert image caption</a:t>
            </a:r>
          </a:p>
        </p:txBody>
      </p:sp>
      <p:sp>
        <p:nvSpPr>
          <p:cNvPr id="21" name="Text Placeholder 5">
            <a:extLst>
              <a:ext uri="{FF2B5EF4-FFF2-40B4-BE49-F238E27FC236}">
                <a16:creationId xmlns:a16="http://schemas.microsoft.com/office/drawing/2014/main" id="{8FDD81E0-346D-A544-A838-A6991588AE4C}"/>
              </a:ext>
            </a:extLst>
          </p:cNvPr>
          <p:cNvSpPr>
            <a:spLocks noGrp="1"/>
          </p:cNvSpPr>
          <p:nvPr>
            <p:ph type="body" sz="quarter" idx="19" hasCustomPrompt="1"/>
          </p:nvPr>
        </p:nvSpPr>
        <p:spPr>
          <a:xfrm>
            <a:off x="4781550" y="5791200"/>
            <a:ext cx="3390900" cy="68580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250" b="1">
                <a:solidFill>
                  <a:schemeClr val="bg1"/>
                </a:solidFill>
                <a:latin typeface="Arial" panose="020B0604020202020204" pitchFamily="34" charset="0"/>
                <a:cs typeface="Arial" panose="020B0604020202020204" pitchFamily="34" charset="0"/>
              </a:defRPr>
            </a:lvl1pPr>
            <a:lvl2pPr marL="457182" indent="0">
              <a:buNone/>
              <a:defRPr sz="1167">
                <a:latin typeface="Arial" panose="020B0604020202020204" pitchFamily="34" charset="0"/>
                <a:cs typeface="Arial" panose="020B0604020202020204" pitchFamily="34" charset="0"/>
              </a:defRPr>
            </a:lvl2pPr>
            <a:lvl3pPr marL="914363" indent="0">
              <a:buNone/>
              <a:defRPr sz="1167">
                <a:latin typeface="Arial" panose="020B0604020202020204" pitchFamily="34" charset="0"/>
                <a:cs typeface="Arial" panose="020B0604020202020204" pitchFamily="34" charset="0"/>
              </a:defRPr>
            </a:lvl3pPr>
            <a:lvl4pPr marL="1371545" indent="0">
              <a:buNone/>
              <a:defRPr sz="1167">
                <a:latin typeface="Arial" panose="020B0604020202020204" pitchFamily="34" charset="0"/>
                <a:cs typeface="Arial" panose="020B0604020202020204" pitchFamily="34" charset="0"/>
              </a:defRPr>
            </a:lvl4pPr>
            <a:lvl5pPr marL="1828727" indent="0">
              <a:buNone/>
              <a:defRPr sz="1167">
                <a:latin typeface="Arial" panose="020B0604020202020204" pitchFamily="34" charset="0"/>
                <a:cs typeface="Arial" panose="020B0604020202020204" pitchFamily="34" charset="0"/>
              </a:defRPr>
            </a:lvl5pPr>
          </a:lstStyle>
          <a:p>
            <a:pPr lvl="0"/>
            <a:r>
              <a:rPr lang="en-US"/>
              <a:t>Click to insert image caption</a:t>
            </a:r>
          </a:p>
        </p:txBody>
      </p:sp>
      <p:sp>
        <p:nvSpPr>
          <p:cNvPr id="22" name="Text Placeholder 5">
            <a:extLst>
              <a:ext uri="{FF2B5EF4-FFF2-40B4-BE49-F238E27FC236}">
                <a16:creationId xmlns:a16="http://schemas.microsoft.com/office/drawing/2014/main" id="{CDB91CB5-0E93-FA44-9508-60493542C74C}"/>
              </a:ext>
            </a:extLst>
          </p:cNvPr>
          <p:cNvSpPr>
            <a:spLocks noGrp="1"/>
          </p:cNvSpPr>
          <p:nvPr>
            <p:ph type="body" sz="quarter" idx="20" hasCustomPrompt="1"/>
          </p:nvPr>
        </p:nvSpPr>
        <p:spPr>
          <a:xfrm>
            <a:off x="8420100" y="3299460"/>
            <a:ext cx="3390900" cy="68580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250" b="1">
                <a:solidFill>
                  <a:schemeClr val="bg1"/>
                </a:solidFill>
                <a:latin typeface="Arial" panose="020B0604020202020204" pitchFamily="34" charset="0"/>
                <a:cs typeface="Arial" panose="020B0604020202020204" pitchFamily="34" charset="0"/>
              </a:defRPr>
            </a:lvl1pPr>
            <a:lvl2pPr marL="457182" indent="0">
              <a:buNone/>
              <a:defRPr sz="1167">
                <a:latin typeface="Arial" panose="020B0604020202020204" pitchFamily="34" charset="0"/>
                <a:cs typeface="Arial" panose="020B0604020202020204" pitchFamily="34" charset="0"/>
              </a:defRPr>
            </a:lvl2pPr>
            <a:lvl3pPr marL="914363" indent="0">
              <a:buNone/>
              <a:defRPr sz="1167">
                <a:latin typeface="Arial" panose="020B0604020202020204" pitchFamily="34" charset="0"/>
                <a:cs typeface="Arial" panose="020B0604020202020204" pitchFamily="34" charset="0"/>
              </a:defRPr>
            </a:lvl3pPr>
            <a:lvl4pPr marL="1371545" indent="0">
              <a:buNone/>
              <a:defRPr sz="1167">
                <a:latin typeface="Arial" panose="020B0604020202020204" pitchFamily="34" charset="0"/>
                <a:cs typeface="Arial" panose="020B0604020202020204" pitchFamily="34" charset="0"/>
              </a:defRPr>
            </a:lvl4pPr>
            <a:lvl5pPr marL="1828727" indent="0">
              <a:buNone/>
              <a:defRPr sz="1167">
                <a:latin typeface="Arial" panose="020B0604020202020204" pitchFamily="34" charset="0"/>
                <a:cs typeface="Arial" panose="020B0604020202020204" pitchFamily="34" charset="0"/>
              </a:defRPr>
            </a:lvl5pPr>
          </a:lstStyle>
          <a:p>
            <a:pPr lvl="0"/>
            <a:r>
              <a:rPr lang="en-US"/>
              <a:t>Click to insert image caption</a:t>
            </a:r>
          </a:p>
        </p:txBody>
      </p:sp>
      <p:sp>
        <p:nvSpPr>
          <p:cNvPr id="23" name="Text Placeholder 5">
            <a:extLst>
              <a:ext uri="{FF2B5EF4-FFF2-40B4-BE49-F238E27FC236}">
                <a16:creationId xmlns:a16="http://schemas.microsoft.com/office/drawing/2014/main" id="{92F736B8-F799-F047-BE4E-297E64A7549C}"/>
              </a:ext>
            </a:extLst>
          </p:cNvPr>
          <p:cNvSpPr>
            <a:spLocks noGrp="1"/>
          </p:cNvSpPr>
          <p:nvPr>
            <p:ph type="body" sz="quarter" idx="21" hasCustomPrompt="1"/>
          </p:nvPr>
        </p:nvSpPr>
        <p:spPr>
          <a:xfrm>
            <a:off x="8420100" y="5791200"/>
            <a:ext cx="3390900" cy="68580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250" b="1">
                <a:solidFill>
                  <a:schemeClr val="bg1"/>
                </a:solidFill>
                <a:latin typeface="Arial" panose="020B0604020202020204" pitchFamily="34" charset="0"/>
                <a:cs typeface="Arial" panose="020B0604020202020204" pitchFamily="34" charset="0"/>
              </a:defRPr>
            </a:lvl1pPr>
            <a:lvl2pPr marL="457182" indent="0">
              <a:buNone/>
              <a:defRPr sz="1167">
                <a:latin typeface="Arial" panose="020B0604020202020204" pitchFamily="34" charset="0"/>
                <a:cs typeface="Arial" panose="020B0604020202020204" pitchFamily="34" charset="0"/>
              </a:defRPr>
            </a:lvl2pPr>
            <a:lvl3pPr marL="914363" indent="0">
              <a:buNone/>
              <a:defRPr sz="1167">
                <a:latin typeface="Arial" panose="020B0604020202020204" pitchFamily="34" charset="0"/>
                <a:cs typeface="Arial" panose="020B0604020202020204" pitchFamily="34" charset="0"/>
              </a:defRPr>
            </a:lvl3pPr>
            <a:lvl4pPr marL="1371545" indent="0">
              <a:buNone/>
              <a:defRPr sz="1167">
                <a:latin typeface="Arial" panose="020B0604020202020204" pitchFamily="34" charset="0"/>
                <a:cs typeface="Arial" panose="020B0604020202020204" pitchFamily="34" charset="0"/>
              </a:defRPr>
            </a:lvl4pPr>
            <a:lvl5pPr marL="1828727" indent="0">
              <a:buNone/>
              <a:defRPr sz="1167">
                <a:latin typeface="Arial" panose="020B0604020202020204" pitchFamily="34" charset="0"/>
                <a:cs typeface="Arial" panose="020B0604020202020204" pitchFamily="34" charset="0"/>
              </a:defRPr>
            </a:lvl5pPr>
          </a:lstStyle>
          <a:p>
            <a:pPr lvl="0"/>
            <a:r>
              <a:rPr lang="en-US"/>
              <a:t>Click to insert image caption</a:t>
            </a:r>
          </a:p>
        </p:txBody>
      </p:sp>
      <p:sp>
        <p:nvSpPr>
          <p:cNvPr id="24" name="Slide Number Placeholder 3">
            <a:extLst>
              <a:ext uri="{FF2B5EF4-FFF2-40B4-BE49-F238E27FC236}">
                <a16:creationId xmlns:a16="http://schemas.microsoft.com/office/drawing/2014/main" id="{183198DF-9C78-DD40-9CE1-2BC11B888821}"/>
              </a:ext>
            </a:extLst>
          </p:cNvPr>
          <p:cNvSpPr>
            <a:spLocks noGrp="1"/>
          </p:cNvSpPr>
          <p:nvPr>
            <p:ph type="sldNum" sz="quarter" idx="22"/>
          </p:nvPr>
        </p:nvSpPr>
        <p:spPr>
          <a:xfrm>
            <a:off x="11661914" y="6477000"/>
            <a:ext cx="377686" cy="381000"/>
          </a:xfrm>
          <a:prstGeom prst="rect">
            <a:avLst/>
          </a:prstGeom>
        </p:spPr>
        <p:txBody>
          <a:bodyPr lIns="0" tIns="0" rIns="0" bIns="0" anchor="ctr" anchorCtr="0"/>
          <a:lstStyle>
            <a:lvl1pPr algn="r">
              <a:defRPr sz="1000">
                <a:solidFill>
                  <a:srgbClr val="B3B3B3"/>
                </a:solidFill>
                <a:latin typeface="Arial" panose="020B0604020202020204" pitchFamily="34" charset="0"/>
                <a:cs typeface="Arial" panose="020B0604020202020204" pitchFamily="34" charset="0"/>
              </a:defRPr>
            </a:lvl1pPr>
          </a:lstStyle>
          <a:p>
            <a:fld id="{FE7A4BB3-E848-5A44-82DF-322201952CD8}" type="slidenum">
              <a:rPr lang="en-US" smtClean="0"/>
              <a:pPr/>
              <a:t>‹#›</a:t>
            </a:fld>
            <a:endParaRPr lang="en-US"/>
          </a:p>
        </p:txBody>
      </p:sp>
      <p:sp>
        <p:nvSpPr>
          <p:cNvPr id="28" name="Date Placeholder 1">
            <a:extLst>
              <a:ext uri="{FF2B5EF4-FFF2-40B4-BE49-F238E27FC236}">
                <a16:creationId xmlns:a16="http://schemas.microsoft.com/office/drawing/2014/main" id="{68F188F7-153E-49D5-8DFC-19025204703A}"/>
              </a:ext>
            </a:extLst>
          </p:cNvPr>
          <p:cNvSpPr>
            <a:spLocks noGrp="1"/>
          </p:cNvSpPr>
          <p:nvPr>
            <p:ph type="dt" sz="half" idx="2"/>
          </p:nvPr>
        </p:nvSpPr>
        <p:spPr>
          <a:xfrm>
            <a:off x="8919507" y="6495963"/>
            <a:ext cx="2590006" cy="362038"/>
          </a:xfrm>
          <a:prstGeom prst="rect">
            <a:avLst/>
          </a:prstGeom>
        </p:spPr>
        <p:txBody>
          <a:bodyPr vert="horz" lIns="91440" tIns="45720" rIns="91440" bIns="45720" rtlCol="0" anchor="ctr"/>
          <a:lstStyle>
            <a:lvl1pPr algn="r">
              <a:defRPr sz="1000">
                <a:solidFill>
                  <a:schemeClr val="tx1">
                    <a:tint val="75000"/>
                  </a:schemeClr>
                </a:solidFill>
              </a:defRPr>
            </a:lvl1pPr>
          </a:lstStyle>
          <a:p>
            <a:fld id="{9B7EE7B1-A6C1-4E39-8665-A73ED03F32E1}" type="datetimeFigureOut">
              <a:rPr lang="en-US" smtClean="0"/>
              <a:pPr/>
              <a:t>11/11/22</a:t>
            </a:fld>
            <a:endParaRPr lang="en-US"/>
          </a:p>
        </p:txBody>
      </p:sp>
      <p:sp>
        <p:nvSpPr>
          <p:cNvPr id="29" name="Footer Placeholder 2">
            <a:extLst>
              <a:ext uri="{FF2B5EF4-FFF2-40B4-BE49-F238E27FC236}">
                <a16:creationId xmlns:a16="http://schemas.microsoft.com/office/drawing/2014/main" id="{578EF931-9BED-4D2C-8850-F588C3E36023}"/>
              </a:ext>
            </a:extLst>
          </p:cNvPr>
          <p:cNvSpPr>
            <a:spLocks noGrp="1"/>
          </p:cNvSpPr>
          <p:nvPr>
            <p:ph type="ftr" sz="quarter" idx="3"/>
          </p:nvPr>
        </p:nvSpPr>
        <p:spPr>
          <a:xfrm>
            <a:off x="774372" y="6477000"/>
            <a:ext cx="10006518" cy="365125"/>
          </a:xfrm>
          <a:prstGeom prst="rect">
            <a:avLst/>
          </a:prstGeom>
        </p:spPr>
        <p:txBody>
          <a:bodyPr vert="horz" lIns="91440" tIns="45720" rIns="91440" bIns="45720" rtlCol="0" anchor="ctr"/>
          <a:lstStyle>
            <a:lvl1pPr algn="ctr">
              <a:defRPr sz="1000">
                <a:solidFill>
                  <a:schemeClr val="tx1">
                    <a:tint val="75000"/>
                  </a:schemeClr>
                </a:solidFill>
              </a:defRPr>
            </a:lvl1pPr>
          </a:lstStyle>
          <a:p>
            <a:endParaRPr lang="en-US"/>
          </a:p>
        </p:txBody>
      </p:sp>
      <p:sp>
        <p:nvSpPr>
          <p:cNvPr id="30" name="Title 1">
            <a:extLst>
              <a:ext uri="{FF2B5EF4-FFF2-40B4-BE49-F238E27FC236}">
                <a16:creationId xmlns:a16="http://schemas.microsoft.com/office/drawing/2014/main" id="{7B7AD090-7EA2-424E-A15B-B80A20326A1D}"/>
              </a:ext>
            </a:extLst>
          </p:cNvPr>
          <p:cNvSpPr>
            <a:spLocks noGrp="1"/>
          </p:cNvSpPr>
          <p:nvPr>
            <p:ph type="title" hasCustomPrompt="1"/>
          </p:nvPr>
        </p:nvSpPr>
        <p:spPr>
          <a:xfrm>
            <a:off x="2667000" y="225778"/>
            <a:ext cx="9144000" cy="1092483"/>
          </a:xfrm>
          <a:prstGeom prst="rect">
            <a:avLst/>
          </a:prstGeom>
        </p:spPr>
        <p:txBody>
          <a:bodyPr lIns="0" anchor="b"/>
          <a:lstStyle>
            <a:lvl1pPr>
              <a:defRPr lang="en-US" sz="3000" b="1" kern="1200" dirty="0">
                <a:solidFill>
                  <a:srgbClr val="C8722E"/>
                </a:solidFill>
                <a:latin typeface="Arial" panose="020B0604020202020204" pitchFamily="34" charset="0"/>
                <a:ea typeface="+mn-ea"/>
                <a:cs typeface="Arial" panose="020B0604020202020204" pitchFamily="34" charset="0"/>
              </a:defRPr>
            </a:lvl1pPr>
          </a:lstStyle>
          <a:p>
            <a:r>
              <a:rPr lang="en-US"/>
              <a:t>Click to edit slide title</a:t>
            </a:r>
          </a:p>
        </p:txBody>
      </p:sp>
    </p:spTree>
    <p:extLst>
      <p:ext uri="{BB962C8B-B14F-4D97-AF65-F5344CB8AC3E}">
        <p14:creationId xmlns:p14="http://schemas.microsoft.com/office/powerpoint/2010/main" val="364076138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D96EEDE-6486-774B-B0E3-751BBA42CE35}"/>
              </a:ext>
            </a:extLst>
          </p:cNvPr>
          <p:cNvSpPr/>
          <p:nvPr userDrawn="1"/>
        </p:nvSpPr>
        <p:spPr>
          <a:xfrm>
            <a:off x="4191000" y="0"/>
            <a:ext cx="8001000" cy="68580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 name="Slide Number Placeholder 3"/>
          <p:cNvSpPr>
            <a:spLocks noGrp="1"/>
          </p:cNvSpPr>
          <p:nvPr>
            <p:ph type="sldNum" sz="quarter" idx="12"/>
          </p:nvPr>
        </p:nvSpPr>
        <p:spPr>
          <a:xfrm>
            <a:off x="11661914" y="6477000"/>
            <a:ext cx="377686" cy="381000"/>
          </a:xfrm>
          <a:prstGeom prst="rect">
            <a:avLst/>
          </a:prstGeom>
        </p:spPr>
        <p:txBody>
          <a:bodyPr lIns="0" tIns="0" rIns="0" bIns="0" anchor="ctr" anchorCtr="0"/>
          <a:lstStyle>
            <a:lvl1pPr algn="r">
              <a:defRPr sz="1000">
                <a:solidFill>
                  <a:srgbClr val="B3B3B3"/>
                </a:solidFill>
                <a:latin typeface="Arial" panose="020B0604020202020204" pitchFamily="34" charset="0"/>
                <a:cs typeface="Arial" panose="020B0604020202020204" pitchFamily="34" charset="0"/>
              </a:defRPr>
            </a:lvl1pPr>
          </a:lstStyle>
          <a:p>
            <a:fld id="{FE7A4BB3-E848-5A44-82DF-322201952CD8}" type="slidenum">
              <a:rPr lang="en-US" smtClean="0"/>
              <a:pPr/>
              <a:t>‹#›</a:t>
            </a:fld>
            <a:endParaRPr lang="en-US"/>
          </a:p>
        </p:txBody>
      </p:sp>
      <p:sp>
        <p:nvSpPr>
          <p:cNvPr id="6" name="Date Placeholder 1">
            <a:extLst>
              <a:ext uri="{FF2B5EF4-FFF2-40B4-BE49-F238E27FC236}">
                <a16:creationId xmlns:a16="http://schemas.microsoft.com/office/drawing/2014/main" id="{8F28E1ED-1888-403E-AAF0-8053EF9DF5EA}"/>
              </a:ext>
            </a:extLst>
          </p:cNvPr>
          <p:cNvSpPr>
            <a:spLocks noGrp="1"/>
          </p:cNvSpPr>
          <p:nvPr>
            <p:ph type="dt" sz="half" idx="2"/>
          </p:nvPr>
        </p:nvSpPr>
        <p:spPr>
          <a:xfrm>
            <a:off x="8919507" y="6495963"/>
            <a:ext cx="2590006" cy="362038"/>
          </a:xfrm>
          <a:prstGeom prst="rect">
            <a:avLst/>
          </a:prstGeom>
        </p:spPr>
        <p:txBody>
          <a:bodyPr vert="horz" lIns="91440" tIns="45720" rIns="91440" bIns="45720" rtlCol="0" anchor="ctr"/>
          <a:lstStyle>
            <a:lvl1pPr algn="r">
              <a:defRPr sz="1000">
                <a:solidFill>
                  <a:schemeClr val="tx1">
                    <a:tint val="75000"/>
                  </a:schemeClr>
                </a:solidFill>
              </a:defRPr>
            </a:lvl1pPr>
          </a:lstStyle>
          <a:p>
            <a:fld id="{9B7EE7B1-A6C1-4E39-8665-A73ED03F32E1}" type="datetimeFigureOut">
              <a:rPr lang="en-US" smtClean="0"/>
              <a:pPr/>
              <a:t>11/11/22</a:t>
            </a:fld>
            <a:endParaRPr lang="en-US"/>
          </a:p>
        </p:txBody>
      </p:sp>
      <p:sp>
        <p:nvSpPr>
          <p:cNvPr id="7" name="Footer Placeholder 2">
            <a:extLst>
              <a:ext uri="{FF2B5EF4-FFF2-40B4-BE49-F238E27FC236}">
                <a16:creationId xmlns:a16="http://schemas.microsoft.com/office/drawing/2014/main" id="{227E8059-8EC0-42A2-8A9E-251427CDC055}"/>
              </a:ext>
            </a:extLst>
          </p:cNvPr>
          <p:cNvSpPr>
            <a:spLocks noGrp="1"/>
          </p:cNvSpPr>
          <p:nvPr>
            <p:ph type="ftr" sz="quarter" idx="3"/>
          </p:nvPr>
        </p:nvSpPr>
        <p:spPr>
          <a:xfrm>
            <a:off x="774372" y="6477000"/>
            <a:ext cx="10006518" cy="365125"/>
          </a:xfrm>
          <a:prstGeom prst="rect">
            <a:avLst/>
          </a:prstGeom>
        </p:spPr>
        <p:txBody>
          <a:bodyPr vert="horz" lIns="91440" tIns="45720" rIns="91440" bIns="45720" rtlCol="0" anchor="ctr"/>
          <a:lstStyle>
            <a:lvl1pPr algn="ctr">
              <a:defRPr sz="1000">
                <a:solidFill>
                  <a:schemeClr val="tx1">
                    <a:tint val="75000"/>
                  </a:schemeClr>
                </a:solidFill>
              </a:defRPr>
            </a:lvl1pPr>
          </a:lstStyle>
          <a:p>
            <a:endParaRPr lang="en-US"/>
          </a:p>
        </p:txBody>
      </p:sp>
      <p:sp>
        <p:nvSpPr>
          <p:cNvPr id="8" name="Rectangle 7">
            <a:extLst>
              <a:ext uri="{FF2B5EF4-FFF2-40B4-BE49-F238E27FC236}">
                <a16:creationId xmlns:a16="http://schemas.microsoft.com/office/drawing/2014/main" id="{606BE38D-B138-49C5-888D-93FA9B6DFEC9}"/>
              </a:ext>
            </a:extLst>
          </p:cNvPr>
          <p:cNvSpPr/>
          <p:nvPr userDrawn="1"/>
        </p:nvSpPr>
        <p:spPr>
          <a:xfrm>
            <a:off x="978031" y="153186"/>
            <a:ext cx="1359031" cy="12333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Tree>
    <p:extLst>
      <p:ext uri="{BB962C8B-B14F-4D97-AF65-F5344CB8AC3E}">
        <p14:creationId xmlns:p14="http://schemas.microsoft.com/office/powerpoint/2010/main" val="163513951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Thank You / Conclusion">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11661914" y="6477000"/>
            <a:ext cx="377686" cy="381000"/>
          </a:xfrm>
          <a:prstGeom prst="rect">
            <a:avLst/>
          </a:prstGeom>
        </p:spPr>
        <p:txBody>
          <a:bodyPr lIns="0" tIns="0" rIns="0" bIns="0" anchor="ctr" anchorCtr="0"/>
          <a:lstStyle>
            <a:lvl1pPr algn="r">
              <a:defRPr sz="1000">
                <a:solidFill>
                  <a:schemeClr val="bg1"/>
                </a:solidFill>
                <a:latin typeface="Arial" panose="020B0604020202020204" pitchFamily="34" charset="0"/>
                <a:cs typeface="Arial" panose="020B0604020202020204" pitchFamily="34" charset="0"/>
              </a:defRPr>
            </a:lvl1pPr>
          </a:lstStyle>
          <a:p>
            <a:fld id="{FE7A4BB3-E848-5A44-82DF-322201952CD8}" type="slidenum">
              <a:rPr lang="en-US" smtClean="0"/>
              <a:pPr/>
              <a:t>‹#›</a:t>
            </a:fld>
            <a:endParaRPr lang="en-US"/>
          </a:p>
        </p:txBody>
      </p:sp>
      <p:sp>
        <p:nvSpPr>
          <p:cNvPr id="6" name="TextBox 5">
            <a:extLst>
              <a:ext uri="{FF2B5EF4-FFF2-40B4-BE49-F238E27FC236}">
                <a16:creationId xmlns:a16="http://schemas.microsoft.com/office/drawing/2014/main" id="{D366D1A4-6DD7-B54C-AB7B-63074374BB93}"/>
              </a:ext>
            </a:extLst>
          </p:cNvPr>
          <p:cNvSpPr txBox="1"/>
          <p:nvPr userDrawn="1"/>
        </p:nvSpPr>
        <p:spPr>
          <a:xfrm>
            <a:off x="1143000" y="1714500"/>
            <a:ext cx="3810000" cy="4572000"/>
          </a:xfrm>
          <a:prstGeom prst="rect">
            <a:avLst/>
          </a:prstGeom>
          <a:noFill/>
        </p:spPr>
        <p:txBody>
          <a:bodyPr wrap="square" lIns="0" tIns="0" rIns="0" bIns="0" rtlCol="0" anchor="ctr" anchorCtr="0">
            <a:noAutofit/>
          </a:bodyPr>
          <a:lstStyle/>
          <a:p>
            <a:pPr>
              <a:lnSpc>
                <a:spcPct val="90000"/>
              </a:lnSpc>
            </a:pPr>
            <a:r>
              <a:rPr lang="en-US" sz="4000" b="1">
                <a:solidFill>
                  <a:srgbClr val="C8722E"/>
                </a:solidFill>
                <a:latin typeface="Arial" panose="020B0604020202020204" pitchFamily="34" charset="0"/>
                <a:cs typeface="Arial" panose="020B0604020202020204" pitchFamily="34" charset="0"/>
              </a:rPr>
              <a:t>Thank you</a:t>
            </a:r>
          </a:p>
        </p:txBody>
      </p:sp>
      <p:sp>
        <p:nvSpPr>
          <p:cNvPr id="9" name="Footer Placeholder 2">
            <a:extLst>
              <a:ext uri="{FF2B5EF4-FFF2-40B4-BE49-F238E27FC236}">
                <a16:creationId xmlns:a16="http://schemas.microsoft.com/office/drawing/2014/main" id="{B62A8373-42F9-431F-865E-129CCA0046BE}"/>
              </a:ext>
            </a:extLst>
          </p:cNvPr>
          <p:cNvSpPr>
            <a:spLocks noGrp="1"/>
          </p:cNvSpPr>
          <p:nvPr>
            <p:ph type="ftr" sz="quarter" idx="3"/>
          </p:nvPr>
        </p:nvSpPr>
        <p:spPr>
          <a:xfrm>
            <a:off x="774373" y="6477000"/>
            <a:ext cx="4559628" cy="365125"/>
          </a:xfrm>
          <a:prstGeom prst="rect">
            <a:avLst/>
          </a:prstGeom>
        </p:spPr>
        <p:txBody>
          <a:bodyPr vert="horz" lIns="91440" tIns="45720" rIns="91440" bIns="45720" rtlCol="0" anchor="ctr"/>
          <a:lstStyle>
            <a:lvl1pPr algn="ctr">
              <a:defRPr sz="1000">
                <a:solidFill>
                  <a:schemeClr val="tx1">
                    <a:tint val="75000"/>
                  </a:schemeClr>
                </a:solidFill>
              </a:defRPr>
            </a:lvl1pPr>
          </a:lstStyle>
          <a:p>
            <a:endParaRPr lang="en-US"/>
          </a:p>
        </p:txBody>
      </p:sp>
    </p:spTree>
    <p:extLst>
      <p:ext uri="{BB962C8B-B14F-4D97-AF65-F5344CB8AC3E}">
        <p14:creationId xmlns:p14="http://schemas.microsoft.com/office/powerpoint/2010/main" val="316878106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jpe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pic>
        <p:nvPicPr>
          <p:cNvPr id="9" name="Picture 2" descr="Image result for ocean wave high resolution">
            <a:extLst>
              <a:ext uri="{FF2B5EF4-FFF2-40B4-BE49-F238E27FC236}">
                <a16:creationId xmlns:a16="http://schemas.microsoft.com/office/drawing/2014/main" id="{7F9CC85F-F2BF-4C2D-8DEE-6A2DDD3A3DED}"/>
              </a:ext>
            </a:extLst>
          </p:cNvPr>
          <p:cNvPicPr>
            <a:picLocks noChangeAspect="1" noChangeArrowheads="1"/>
          </p:cNvPicPr>
          <p:nvPr userDrawn="1"/>
        </p:nvPicPr>
        <p:blipFill rotWithShape="1">
          <a:blip r:embed="rId12" cstate="screen">
            <a:extLst>
              <a:ext uri="{28A0092B-C50C-407E-A947-70E740481C1C}">
                <a14:useLocalDpi xmlns:a14="http://schemas.microsoft.com/office/drawing/2010/main"/>
              </a:ext>
            </a:extLst>
          </a:blip>
          <a:srcRect/>
          <a:stretch/>
        </p:blipFill>
        <p:spPr bwMode="auto">
          <a:xfrm flipH="1">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2729221F-20F2-144C-A638-0A6C756C26C9}"/>
              </a:ext>
            </a:extLst>
          </p:cNvPr>
          <p:cNvSpPr/>
          <p:nvPr userDrawn="1"/>
        </p:nvSpPr>
        <p:spPr>
          <a:xfrm>
            <a:off x="762000" y="0"/>
            <a:ext cx="4572000" cy="68580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pic>
        <p:nvPicPr>
          <p:cNvPr id="6" name="Picture 5">
            <a:extLst>
              <a:ext uri="{FF2B5EF4-FFF2-40B4-BE49-F238E27FC236}">
                <a16:creationId xmlns:a16="http://schemas.microsoft.com/office/drawing/2014/main" id="{7588D28A-E737-5049-8A98-3AC3A6EA2CDB}"/>
              </a:ext>
            </a:extLst>
          </p:cNvPr>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143000" y="198120"/>
            <a:ext cx="1066800" cy="1041020"/>
          </a:xfrm>
          <a:prstGeom prst="rect">
            <a:avLst/>
          </a:prstGeom>
        </p:spPr>
      </p:pic>
      <p:sp>
        <p:nvSpPr>
          <p:cNvPr id="3" name="Footer Placeholder 2">
            <a:extLst>
              <a:ext uri="{FF2B5EF4-FFF2-40B4-BE49-F238E27FC236}">
                <a16:creationId xmlns:a16="http://schemas.microsoft.com/office/drawing/2014/main" id="{5EEAA279-64AD-4C24-987C-D056E5350C46}"/>
              </a:ext>
            </a:extLst>
          </p:cNvPr>
          <p:cNvSpPr>
            <a:spLocks noGrp="1"/>
          </p:cNvSpPr>
          <p:nvPr>
            <p:ph type="ftr" sz="quarter" idx="3"/>
          </p:nvPr>
        </p:nvSpPr>
        <p:spPr>
          <a:xfrm>
            <a:off x="990865" y="6356615"/>
            <a:ext cx="4114271" cy="365125"/>
          </a:xfrm>
          <a:prstGeom prst="rect">
            <a:avLst/>
          </a:prstGeom>
        </p:spPr>
        <p:txBody>
          <a:bodyPr vert="horz" lIns="91440" tIns="45720" rIns="91440" bIns="45720" rtlCol="0" anchor="ctr"/>
          <a:lstStyle>
            <a:lvl1pPr algn="ctr">
              <a:defRPr sz="1000">
                <a:solidFill>
                  <a:schemeClr val="tx1">
                    <a:tint val="75000"/>
                  </a:schemeClr>
                </a:solidFill>
              </a:defRPr>
            </a:lvl1pPr>
          </a:lstStyle>
          <a:p>
            <a:endParaRPr lang="en-US"/>
          </a:p>
        </p:txBody>
      </p:sp>
    </p:spTree>
    <p:extLst>
      <p:ext uri="{BB962C8B-B14F-4D97-AF65-F5344CB8AC3E}">
        <p14:creationId xmlns:p14="http://schemas.microsoft.com/office/powerpoint/2010/main" val="144627124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Lst>
  <mc:AlternateContent xmlns:mc="http://schemas.openxmlformats.org/markup-compatibility/2006" xmlns:p14="http://schemas.microsoft.com/office/powerpoint/2010/main">
    <mc:Choice Requires="p14">
      <p:transition p14:dur="10"/>
    </mc:Choice>
    <mc:Fallback xmlns="">
      <p:transition/>
    </mc:Fallback>
  </mc:AlternateContent>
  <p:hf hdr="0" ftr="0" dt="0"/>
  <p:txStyles>
    <p:titleStyle>
      <a:lvl1pPr algn="l" defTabSz="914363"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1" indent="-228591" algn="l" defTabSz="914363"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73" indent="-228591" algn="l" defTabSz="914363"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54" indent="-228591" algn="l" defTabSz="914363"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36"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18"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499"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81"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63"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45"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jpeg"/><Relationship Id="rId7"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 Id="rId9" Type="http://schemas.openxmlformats.org/officeDocument/2006/relationships/image" Target="../media/image12.png"/></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7.png"/><Relationship Id="rId1" Type="http://schemas.openxmlformats.org/officeDocument/2006/relationships/slideLayout" Target="../slideLayouts/slideLayout8.xml"/><Relationship Id="rId4" Type="http://schemas.microsoft.com/office/2007/relationships/hdphoto" Target="../media/hdphoto1.wdp"/></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8.xml"/><Relationship Id="rId5" Type="http://schemas.openxmlformats.org/officeDocument/2006/relationships/image" Target="../media/image21.png"/><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8.xml"/><Relationship Id="rId5" Type="http://schemas.openxmlformats.org/officeDocument/2006/relationships/image" Target="../media/image22.png"/><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7.png"/><Relationship Id="rId1" Type="http://schemas.openxmlformats.org/officeDocument/2006/relationships/slideLayout" Target="../slideLayouts/slideLayout8.xml"/><Relationship Id="rId4" Type="http://schemas.openxmlformats.org/officeDocument/2006/relationships/image" Target="../media/image24.jpeg"/></Relationships>
</file>

<file path=ppt/slides/_rels/slide1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hyperlink" Target="https://pnnl.zoomgov.com/meeting/register/vJItde6uqzwtHIES-jzs3fW4gU8FJx7Ssrg" TargetMode="External"/><Relationship Id="rId2" Type="http://schemas.openxmlformats.org/officeDocument/2006/relationships/hyperlink" Target="https://pnnl.zoomgov.com/meeting/register/vJItdumvrz4pGL5Ca7AoTfjoi223eZhYf9s" TargetMode="External"/><Relationship Id="rId1" Type="http://schemas.openxmlformats.org/officeDocument/2006/relationships/slideLayout" Target="../slideLayouts/slideLayout4.xml"/><Relationship Id="rId4" Type="http://schemas.openxmlformats.org/officeDocument/2006/relationships/image" Target="../media/image7.png"/></Relationships>
</file>

<file path=ppt/slides/_rels/slide2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7.png"/><Relationship Id="rId1" Type="http://schemas.openxmlformats.org/officeDocument/2006/relationships/slideLayout" Target="../slideLayouts/slideLayout4.xml"/><Relationship Id="rId5" Type="http://schemas.openxmlformats.org/officeDocument/2006/relationships/image" Target="../media/image12.png"/><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8" Type="http://schemas.openxmlformats.org/officeDocument/2006/relationships/hyperlink" Target="mailto:ian.hutchison@aquatera.co.uk" TargetMode="External"/><Relationship Id="rId3" Type="http://schemas.openxmlformats.org/officeDocument/2006/relationships/image" Target="../media/image7.png"/><Relationship Id="rId7" Type="http://schemas.openxmlformats.org/officeDocument/2006/relationships/hyperlink" Target="mailto:andrea.copping@pnnl.gov" TargetMode="External"/><Relationship Id="rId2" Type="http://schemas.openxmlformats.org/officeDocument/2006/relationships/notesSlide" Target="../notesSlides/notesSlide9.xml"/><Relationship Id="rId1" Type="http://schemas.openxmlformats.org/officeDocument/2006/relationships/slideLayout" Target="../slideLayouts/slideLayout9.xml"/><Relationship Id="rId6" Type="http://schemas.openxmlformats.org/officeDocument/2006/relationships/image" Target="../media/image12.png"/><Relationship Id="rId5" Type="http://schemas.openxmlformats.org/officeDocument/2006/relationships/image" Target="../media/image9.png"/><Relationship Id="rId10" Type="http://schemas.openxmlformats.org/officeDocument/2006/relationships/image" Target="../media/image28.png"/><Relationship Id="rId4" Type="http://schemas.openxmlformats.org/officeDocument/2006/relationships/image" Target="../media/image8.png"/><Relationship Id="rId9" Type="http://schemas.openxmlformats.org/officeDocument/2006/relationships/image" Target="../media/image27.pn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8.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7.pn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7.pn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7.png"/><Relationship Id="rId1" Type="http://schemas.openxmlformats.org/officeDocument/2006/relationships/slideLayout" Target="../slideLayouts/slideLayout8.xml"/><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pic>
        <p:nvPicPr>
          <p:cNvPr id="8" name="Picture 7" descr="Dolphins jumping out of the water&#10;&#10;Description automatically generated">
            <a:extLst>
              <a:ext uri="{FF2B5EF4-FFF2-40B4-BE49-F238E27FC236}">
                <a16:creationId xmlns:a16="http://schemas.microsoft.com/office/drawing/2014/main" id="{19777072-AA83-4204-8DA0-8AA2C87DBD4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0" y="-3715"/>
            <a:ext cx="746125" cy="6854629"/>
          </a:xfrm>
          <a:prstGeom prst="rect">
            <a:avLst/>
          </a:prstGeom>
        </p:spPr>
      </p:pic>
      <p:pic>
        <p:nvPicPr>
          <p:cNvPr id="6" name="Picture 5" descr="Dolphins jumping out of the water&#10;&#10;Description automatically generated">
            <a:extLst>
              <a:ext uri="{FF2B5EF4-FFF2-40B4-BE49-F238E27FC236}">
                <a16:creationId xmlns:a16="http://schemas.microsoft.com/office/drawing/2014/main" id="{36D8B6BE-647B-4BA9-A95F-63136A73185E}"/>
              </a:ext>
            </a:extLst>
          </p:cNvPr>
          <p:cNvPicPr>
            <a:picLocks noChangeAspect="1"/>
          </p:cNvPicPr>
          <p:nvPr/>
        </p:nvPicPr>
        <p:blipFill>
          <a:blip r:embed="rId5"/>
          <a:stretch>
            <a:fillRect/>
          </a:stretch>
        </p:blipFill>
        <p:spPr>
          <a:xfrm>
            <a:off x="2451212" y="3371"/>
            <a:ext cx="9740788" cy="6854629"/>
          </a:xfrm>
          <a:prstGeom prst="rect">
            <a:avLst/>
          </a:prstGeom>
        </p:spPr>
      </p:pic>
      <p:sp>
        <p:nvSpPr>
          <p:cNvPr id="7" name="Rectangle 6">
            <a:extLst>
              <a:ext uri="{FF2B5EF4-FFF2-40B4-BE49-F238E27FC236}">
                <a16:creationId xmlns:a16="http://schemas.microsoft.com/office/drawing/2014/main" id="{7CD43E58-3F18-46A6-A6AE-913102052E3A}"/>
              </a:ext>
            </a:extLst>
          </p:cNvPr>
          <p:cNvSpPr/>
          <p:nvPr/>
        </p:nvSpPr>
        <p:spPr>
          <a:xfrm>
            <a:off x="746125" y="0"/>
            <a:ext cx="458787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63"/>
            <a:endParaRPr lang="en-US">
              <a:solidFill>
                <a:srgbClr val="FFFFFF"/>
              </a:solidFill>
              <a:latin typeface="Arial"/>
            </a:endParaRPr>
          </a:p>
          <a:p>
            <a:pPr algn="ctr" defTabSz="914363"/>
            <a:endParaRPr lang="en-US">
              <a:solidFill>
                <a:srgbClr val="FFFFFF"/>
              </a:solidFill>
              <a:latin typeface="Arial"/>
            </a:endParaRPr>
          </a:p>
        </p:txBody>
      </p:sp>
      <p:sp>
        <p:nvSpPr>
          <p:cNvPr id="4" name="Text Placeholder 3">
            <a:extLst>
              <a:ext uri="{FF2B5EF4-FFF2-40B4-BE49-F238E27FC236}">
                <a16:creationId xmlns:a16="http://schemas.microsoft.com/office/drawing/2014/main" id="{3C886310-1A8B-41C6-8ABF-4E949224625A}"/>
              </a:ext>
            </a:extLst>
          </p:cNvPr>
          <p:cNvSpPr>
            <a:spLocks noGrp="1"/>
          </p:cNvSpPr>
          <p:nvPr>
            <p:ph type="body" sz="quarter" idx="10"/>
          </p:nvPr>
        </p:nvSpPr>
        <p:spPr>
          <a:xfrm>
            <a:off x="1055926" y="3616219"/>
            <a:ext cx="3897073" cy="1538298"/>
          </a:xfrm>
        </p:spPr>
        <p:txBody>
          <a:bodyPr/>
          <a:lstStyle/>
          <a:p>
            <a:pPr>
              <a:lnSpc>
                <a:spcPct val="100000"/>
              </a:lnSpc>
              <a:spcBef>
                <a:spcPts val="0"/>
              </a:spcBef>
            </a:pPr>
            <a:endParaRPr lang="en-US" sz="2000"/>
          </a:p>
          <a:p>
            <a:pPr>
              <a:spcBef>
                <a:spcPts val="400"/>
              </a:spcBef>
            </a:pPr>
            <a:r>
              <a:rPr lang="en-US" sz="1600" b="0"/>
              <a:t>Andrea Copping </a:t>
            </a:r>
          </a:p>
          <a:p>
            <a:pPr>
              <a:spcBef>
                <a:spcPts val="400"/>
              </a:spcBef>
            </a:pPr>
            <a:r>
              <a:rPr lang="en-US" sz="1600" b="0"/>
              <a:t>Pacific Northwest National Laboratory </a:t>
            </a:r>
          </a:p>
          <a:p>
            <a:pPr>
              <a:spcBef>
                <a:spcPts val="400"/>
              </a:spcBef>
            </a:pPr>
            <a:r>
              <a:rPr lang="en-US" sz="1600" b="0"/>
              <a:t>&amp; OES-Environmental</a:t>
            </a:r>
          </a:p>
          <a:p>
            <a:pPr>
              <a:spcBef>
                <a:spcPts val="400"/>
              </a:spcBef>
            </a:pPr>
            <a:endParaRPr lang="en-US" sz="1600" b="0"/>
          </a:p>
          <a:p>
            <a:pPr>
              <a:spcBef>
                <a:spcPts val="400"/>
              </a:spcBef>
            </a:pPr>
            <a:r>
              <a:rPr lang="en-US" sz="1600" b="0"/>
              <a:t>Ian Hutchison</a:t>
            </a:r>
          </a:p>
          <a:p>
            <a:pPr>
              <a:spcBef>
                <a:spcPts val="400"/>
              </a:spcBef>
            </a:pPr>
            <a:r>
              <a:rPr lang="en-US" sz="1600" b="0" err="1"/>
              <a:t>Aquatera</a:t>
            </a:r>
            <a:r>
              <a:rPr lang="en-US" sz="1600" b="0"/>
              <a:t> Ltd. </a:t>
            </a:r>
          </a:p>
          <a:p>
            <a:pPr>
              <a:spcBef>
                <a:spcPts val="400"/>
              </a:spcBef>
            </a:pPr>
            <a:r>
              <a:rPr lang="en-US" sz="1600" b="0"/>
              <a:t>&amp; ORJIP Ocean Energy</a:t>
            </a:r>
          </a:p>
          <a:p>
            <a:endParaRPr lang="en-US" sz="2000"/>
          </a:p>
        </p:txBody>
      </p:sp>
      <p:pic>
        <p:nvPicPr>
          <p:cNvPr id="5" name="Picture 4" descr="A picture containing logo&#10;&#10;Description automatically generated">
            <a:extLst>
              <a:ext uri="{FF2B5EF4-FFF2-40B4-BE49-F238E27FC236}">
                <a16:creationId xmlns:a16="http://schemas.microsoft.com/office/drawing/2014/main" id="{3FA4193D-33F2-4019-BC18-74FD3AEAA0DD}"/>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97417" y="264090"/>
            <a:ext cx="2420657" cy="726258"/>
          </a:xfrm>
          <a:prstGeom prst="rect">
            <a:avLst/>
          </a:prstGeom>
        </p:spPr>
      </p:pic>
      <p:pic>
        <p:nvPicPr>
          <p:cNvPr id="9" name="Picture 8">
            <a:extLst>
              <a:ext uri="{FF2B5EF4-FFF2-40B4-BE49-F238E27FC236}">
                <a16:creationId xmlns:a16="http://schemas.microsoft.com/office/drawing/2014/main" id="{BAE07C2B-BF95-4375-902E-A4FAA8DBEE4A}"/>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099409" y="990348"/>
            <a:ext cx="1101301" cy="323515"/>
          </a:xfrm>
          <a:prstGeom prst="rect">
            <a:avLst/>
          </a:prstGeom>
        </p:spPr>
      </p:pic>
      <p:pic>
        <p:nvPicPr>
          <p:cNvPr id="10" name="Picture 9" descr="Logo&#10;&#10;Description automatically generated">
            <a:extLst>
              <a:ext uri="{FF2B5EF4-FFF2-40B4-BE49-F238E27FC236}">
                <a16:creationId xmlns:a16="http://schemas.microsoft.com/office/drawing/2014/main" id="{560011C0-B69A-49D9-966B-FB44A0B6259B}"/>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231814" y="76497"/>
            <a:ext cx="824613" cy="804932"/>
          </a:xfrm>
          <a:prstGeom prst="rect">
            <a:avLst/>
          </a:prstGeom>
        </p:spPr>
      </p:pic>
      <p:sp>
        <p:nvSpPr>
          <p:cNvPr id="11" name="Title 10">
            <a:extLst>
              <a:ext uri="{FF2B5EF4-FFF2-40B4-BE49-F238E27FC236}">
                <a16:creationId xmlns:a16="http://schemas.microsoft.com/office/drawing/2014/main" id="{EEA8A037-3779-C841-9B2D-FD4868F10CBE}"/>
              </a:ext>
            </a:extLst>
          </p:cNvPr>
          <p:cNvSpPr>
            <a:spLocks noGrp="1"/>
          </p:cNvSpPr>
          <p:nvPr>
            <p:ph type="ctrTitle"/>
          </p:nvPr>
        </p:nvSpPr>
        <p:spPr>
          <a:xfrm>
            <a:off x="968855" y="2286000"/>
            <a:ext cx="3984145" cy="1524000"/>
          </a:xfrm>
        </p:spPr>
        <p:txBody>
          <a:bodyPr/>
          <a:lstStyle/>
          <a:p>
            <a:r>
              <a:rPr lang="en-US" sz="2400">
                <a:solidFill>
                  <a:srgbClr val="005D7F"/>
                </a:solidFill>
              </a:rPr>
              <a:t>Workshop on Environmental Monitoring and Mitigation around Deployed Marine Energy Devices</a:t>
            </a:r>
            <a:br>
              <a:rPr lang="en-US" sz="2400">
                <a:solidFill>
                  <a:srgbClr val="005D7F"/>
                </a:solidFill>
              </a:rPr>
            </a:br>
            <a:endParaRPr lang="en-US" sz="2400">
              <a:solidFill>
                <a:srgbClr val="005D7F"/>
              </a:solidFill>
            </a:endParaRPr>
          </a:p>
        </p:txBody>
      </p:sp>
      <p:sp>
        <p:nvSpPr>
          <p:cNvPr id="2" name="TextBox 1">
            <a:extLst>
              <a:ext uri="{FF2B5EF4-FFF2-40B4-BE49-F238E27FC236}">
                <a16:creationId xmlns:a16="http://schemas.microsoft.com/office/drawing/2014/main" id="{B9774CC5-E7B5-55D9-D230-3971E3A9D8CA}"/>
              </a:ext>
            </a:extLst>
          </p:cNvPr>
          <p:cNvSpPr txBox="1"/>
          <p:nvPr/>
        </p:nvSpPr>
        <p:spPr>
          <a:xfrm>
            <a:off x="1762126" y="-738188"/>
            <a:ext cx="38099" cy="369332"/>
          </a:xfrm>
          <a:prstGeom prst="rect">
            <a:avLst/>
          </a:prstGeom>
          <a:noFill/>
        </p:spPr>
        <p:txBody>
          <a:bodyPr wrap="square" rtlCol="0">
            <a:spAutoFit/>
          </a:bodyPr>
          <a:lstStyle/>
          <a:p>
            <a:pPr defTabSz="914363"/>
            <a:endParaRPr lang="en-US">
              <a:solidFill>
                <a:srgbClr val="616265"/>
              </a:solidFill>
              <a:latin typeface="Arial"/>
            </a:endParaRPr>
          </a:p>
        </p:txBody>
      </p:sp>
      <p:pic>
        <p:nvPicPr>
          <p:cNvPr id="1026" name="Picture 2" descr="About | ORJIP">
            <a:extLst>
              <a:ext uri="{FF2B5EF4-FFF2-40B4-BE49-F238E27FC236}">
                <a16:creationId xmlns:a16="http://schemas.microsoft.com/office/drawing/2014/main" id="{A1255735-063D-2600-253D-7AB7FBB80E29}"/>
              </a:ext>
            </a:extLst>
          </p:cNvPr>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3727153" y="76498"/>
            <a:ext cx="1524000" cy="1524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215464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8EED37E-AE04-43E0-B738-3408E0BFC956}"/>
              </a:ext>
            </a:extLst>
          </p:cNvPr>
          <p:cNvSpPr>
            <a:spLocks noGrp="1"/>
          </p:cNvSpPr>
          <p:nvPr>
            <p:ph type="sldNum" sz="quarter" idx="12"/>
          </p:nvPr>
        </p:nvSpPr>
        <p:spPr/>
        <p:txBody>
          <a:bodyPr/>
          <a:lstStyle/>
          <a:p>
            <a:fld id="{FE7A4BB3-E848-5A44-82DF-322201952CD8}" type="slidenum">
              <a:rPr lang="en-US" smtClean="0"/>
              <a:pPr/>
              <a:t>10</a:t>
            </a:fld>
            <a:endParaRPr lang="en-US"/>
          </a:p>
        </p:txBody>
      </p:sp>
      <p:graphicFrame>
        <p:nvGraphicFramePr>
          <p:cNvPr id="3" name="Table 5">
            <a:extLst>
              <a:ext uri="{FF2B5EF4-FFF2-40B4-BE49-F238E27FC236}">
                <a16:creationId xmlns:a16="http://schemas.microsoft.com/office/drawing/2014/main" id="{766D5574-5551-45C4-AFF1-4A0BEC8BDC6C}"/>
              </a:ext>
            </a:extLst>
          </p:cNvPr>
          <p:cNvGraphicFramePr>
            <a:graphicFrameLocks noGrp="1"/>
          </p:cNvGraphicFramePr>
          <p:nvPr>
            <p:extLst>
              <p:ext uri="{D42A27DB-BD31-4B8C-83A1-F6EECF244321}">
                <p14:modId xmlns:p14="http://schemas.microsoft.com/office/powerpoint/2010/main" val="2982727086"/>
              </p:ext>
            </p:extLst>
          </p:nvPr>
        </p:nvGraphicFramePr>
        <p:xfrm>
          <a:off x="936300" y="878928"/>
          <a:ext cx="10768020" cy="5674360"/>
        </p:xfrm>
        <a:graphic>
          <a:graphicData uri="http://schemas.openxmlformats.org/drawingml/2006/table">
            <a:tbl>
              <a:tblPr firstRow="1" bandRow="1">
                <a:tableStyleId>{5C22544A-7EE6-4342-B048-85BDC9FD1C3A}</a:tableStyleId>
              </a:tblPr>
              <a:tblGrid>
                <a:gridCol w="2189480">
                  <a:extLst>
                    <a:ext uri="{9D8B030D-6E8A-4147-A177-3AD203B41FA5}">
                      <a16:colId xmlns:a16="http://schemas.microsoft.com/office/drawing/2014/main" val="3084410353"/>
                    </a:ext>
                  </a:extLst>
                </a:gridCol>
                <a:gridCol w="2461542">
                  <a:extLst>
                    <a:ext uri="{9D8B030D-6E8A-4147-A177-3AD203B41FA5}">
                      <a16:colId xmlns:a16="http://schemas.microsoft.com/office/drawing/2014/main" val="1481167158"/>
                    </a:ext>
                  </a:extLst>
                </a:gridCol>
                <a:gridCol w="2562578">
                  <a:extLst>
                    <a:ext uri="{9D8B030D-6E8A-4147-A177-3AD203B41FA5}">
                      <a16:colId xmlns:a16="http://schemas.microsoft.com/office/drawing/2014/main" val="1290389651"/>
                    </a:ext>
                  </a:extLst>
                </a:gridCol>
                <a:gridCol w="3554420">
                  <a:extLst>
                    <a:ext uri="{9D8B030D-6E8A-4147-A177-3AD203B41FA5}">
                      <a16:colId xmlns:a16="http://schemas.microsoft.com/office/drawing/2014/main" val="2401539381"/>
                    </a:ext>
                  </a:extLst>
                </a:gridCol>
              </a:tblGrid>
              <a:tr h="370840">
                <a:tc>
                  <a:txBody>
                    <a:bodyPr/>
                    <a:lstStyle/>
                    <a:p>
                      <a:endParaRPr lang="en-US" b="1">
                        <a:solidFill>
                          <a:schemeClr val="bg1"/>
                        </a:solidFill>
                      </a:endParaRPr>
                    </a:p>
                  </a:txBody>
                  <a:tcPr>
                    <a:solidFill>
                      <a:srgbClr val="005D7F"/>
                    </a:solidFill>
                  </a:tcPr>
                </a:tc>
                <a:tc>
                  <a:txBody>
                    <a:bodyPr/>
                    <a:lstStyle/>
                    <a:p>
                      <a:r>
                        <a:rPr lang="en-US"/>
                        <a:t>Mitigation Measures</a:t>
                      </a:r>
                    </a:p>
                  </a:txBody>
                  <a:tcPr>
                    <a:solidFill>
                      <a:srgbClr val="005D7F"/>
                    </a:solidFill>
                  </a:tcPr>
                </a:tc>
                <a:tc>
                  <a:txBody>
                    <a:bodyPr/>
                    <a:lstStyle/>
                    <a:p>
                      <a:r>
                        <a:rPr lang="en-US"/>
                        <a:t>Monitoring Measures</a:t>
                      </a:r>
                    </a:p>
                  </a:txBody>
                  <a:tcPr>
                    <a:solidFill>
                      <a:srgbClr val="005D7F"/>
                    </a:solidFill>
                  </a:tcPr>
                </a:tc>
                <a:tc>
                  <a:txBody>
                    <a:bodyPr/>
                    <a:lstStyle/>
                    <a:p>
                      <a:r>
                        <a:rPr lang="en-US"/>
                        <a:t>Reporting Requirements</a:t>
                      </a:r>
                    </a:p>
                  </a:txBody>
                  <a:tcPr>
                    <a:solidFill>
                      <a:srgbClr val="005D7F"/>
                    </a:solidFill>
                  </a:tcPr>
                </a:tc>
                <a:extLst>
                  <a:ext uri="{0D108BD9-81ED-4DB2-BD59-A6C34878D82A}">
                    <a16:rowId xmlns:a16="http://schemas.microsoft.com/office/drawing/2014/main" val="1507820786"/>
                  </a:ext>
                </a:extLst>
              </a:tr>
              <a:tr h="370840">
                <a:tc>
                  <a:txBody>
                    <a:bodyPr/>
                    <a:lstStyle/>
                    <a:p>
                      <a:r>
                        <a:rPr lang="en-US" b="1">
                          <a:solidFill>
                            <a:schemeClr val="bg1"/>
                          </a:solidFill>
                        </a:rPr>
                        <a:t>Collision Risk</a:t>
                      </a:r>
                    </a:p>
                  </a:txBody>
                  <a:tcPr>
                    <a:solidFill>
                      <a:srgbClr val="005D7F"/>
                    </a:solidFill>
                  </a:tcPr>
                </a:tc>
                <a:tc>
                  <a:txBody>
                    <a:bodyPr/>
                    <a:lstStyle/>
                    <a:p>
                      <a:r>
                        <a:rPr lang="en-US" dirty="0"/>
                        <a:t>Device motion relative to surrounding wave environment</a:t>
                      </a:r>
                    </a:p>
                  </a:txBody>
                  <a:tcPr>
                    <a:solidFill>
                      <a:srgbClr val="005D7F">
                        <a:alpha val="34902"/>
                      </a:srgbClr>
                    </a:solidFill>
                  </a:tcPr>
                </a:tc>
                <a:tc>
                  <a:txBody>
                    <a:bodyPr/>
                    <a:lstStyle/>
                    <a:p>
                      <a:r>
                        <a:rPr lang="en-US" dirty="0"/>
                        <a:t>External onboard camera continuously observing moving components</a:t>
                      </a:r>
                    </a:p>
                  </a:txBody>
                  <a:tcPr>
                    <a:solidFill>
                      <a:srgbClr val="005D7F">
                        <a:alpha val="34902"/>
                      </a:srgbClr>
                    </a:solidFill>
                  </a:tcPr>
                </a:tc>
                <a:tc>
                  <a:txBody>
                    <a:bodyPr/>
                    <a:lstStyle/>
                    <a:p>
                      <a:r>
                        <a:rPr lang="en-US" dirty="0"/>
                        <a:t>Any unanticipated impact on ESA-listed species would have required reporting</a:t>
                      </a:r>
                    </a:p>
                  </a:txBody>
                  <a:tcPr>
                    <a:solidFill>
                      <a:srgbClr val="005D7F">
                        <a:alpha val="34902"/>
                      </a:srgbClr>
                    </a:solidFill>
                  </a:tcPr>
                </a:tc>
                <a:extLst>
                  <a:ext uri="{0D108BD9-81ED-4DB2-BD59-A6C34878D82A}">
                    <a16:rowId xmlns:a16="http://schemas.microsoft.com/office/drawing/2014/main" val="2093255768"/>
                  </a:ext>
                </a:extLst>
              </a:tr>
              <a:tr h="370840">
                <a:tc>
                  <a:txBody>
                    <a:bodyPr/>
                    <a:lstStyle/>
                    <a:p>
                      <a:r>
                        <a:rPr lang="en-US" b="1">
                          <a:solidFill>
                            <a:schemeClr val="bg1"/>
                          </a:solidFill>
                        </a:rPr>
                        <a:t>Underwater Noise</a:t>
                      </a:r>
                    </a:p>
                  </a:txBody>
                  <a:tcPr>
                    <a:solidFill>
                      <a:srgbClr val="005D7F"/>
                    </a:solidFill>
                  </a:tcPr>
                </a:tc>
                <a:tc>
                  <a:txBody>
                    <a:bodyPr/>
                    <a:lstStyle/>
                    <a:p>
                      <a:r>
                        <a:rPr lang="en-US" dirty="0"/>
                        <a:t>Machinery located inside pressure hull</a:t>
                      </a:r>
                    </a:p>
                  </a:txBody>
                  <a:tcPr>
                    <a:solidFill>
                      <a:srgbClr val="005D7F">
                        <a:alpha val="9804"/>
                      </a:srgbClr>
                    </a:solidFill>
                  </a:tcPr>
                </a:tc>
                <a:tc>
                  <a:txBody>
                    <a:bodyPr/>
                    <a:lstStyle/>
                    <a:p>
                      <a:r>
                        <a:rPr lang="en-US" dirty="0"/>
                        <a:t>Drifting (days) and fixed (months) hydrophones</a:t>
                      </a:r>
                    </a:p>
                  </a:txBody>
                  <a:tcPr>
                    <a:solidFill>
                      <a:srgbClr val="005D7F">
                        <a:alpha val="9804"/>
                      </a:srgbClr>
                    </a:solidFill>
                  </a:tcPr>
                </a:tc>
                <a:tc>
                  <a:txBody>
                    <a:bodyPr/>
                    <a:lstStyle/>
                    <a:p>
                      <a:r>
                        <a:rPr lang="en-US" dirty="0"/>
                        <a:t>Any unanticipated impact on protected species would have required reporting</a:t>
                      </a:r>
                    </a:p>
                  </a:txBody>
                  <a:tcPr>
                    <a:solidFill>
                      <a:srgbClr val="005D7F">
                        <a:alpha val="9804"/>
                      </a:srgbClr>
                    </a:solidFill>
                  </a:tcPr>
                </a:tc>
                <a:extLst>
                  <a:ext uri="{0D108BD9-81ED-4DB2-BD59-A6C34878D82A}">
                    <a16:rowId xmlns:a16="http://schemas.microsoft.com/office/drawing/2014/main" val="10729405"/>
                  </a:ext>
                </a:extLst>
              </a:tr>
              <a:tr h="370840">
                <a:tc>
                  <a:txBody>
                    <a:bodyPr/>
                    <a:lstStyle/>
                    <a:p>
                      <a:r>
                        <a:rPr lang="en-US" b="1">
                          <a:solidFill>
                            <a:schemeClr val="bg1"/>
                          </a:solidFill>
                        </a:rPr>
                        <a:t>Benthic Impacts</a:t>
                      </a:r>
                    </a:p>
                  </a:txBody>
                  <a:tcPr>
                    <a:solidFill>
                      <a:srgbClr val="005D7F"/>
                    </a:solidFill>
                  </a:tcPr>
                </a:tc>
                <a:tc>
                  <a:txBody>
                    <a:bodyPr/>
                    <a:lstStyle/>
                    <a:p>
                      <a:r>
                        <a:rPr lang="en-US" dirty="0"/>
                        <a:t>Consideration in anchoring selection</a:t>
                      </a:r>
                    </a:p>
                  </a:txBody>
                  <a:tcPr>
                    <a:solidFill>
                      <a:srgbClr val="005D7F">
                        <a:alpha val="34902"/>
                      </a:srgbClr>
                    </a:solidFill>
                  </a:tcPr>
                </a:tc>
                <a:tc>
                  <a:txBody>
                    <a:bodyPr/>
                    <a:lstStyle/>
                    <a:p>
                      <a:r>
                        <a:rPr lang="en-US"/>
                        <a:t>360-degree video camera (days)</a:t>
                      </a:r>
                    </a:p>
                  </a:txBody>
                  <a:tcPr>
                    <a:solidFill>
                      <a:srgbClr val="005D7F">
                        <a:alpha val="34902"/>
                      </a:srgbClr>
                    </a:solidFill>
                  </a:tcPr>
                </a:tc>
                <a:tc>
                  <a:txBody>
                    <a:bodyPr/>
                    <a:lstStyle/>
                    <a:p>
                      <a:r>
                        <a:rPr lang="en-US" dirty="0"/>
                        <a:t>Observations of any unanticipated changes from baseline </a:t>
                      </a:r>
                    </a:p>
                  </a:txBody>
                  <a:tcPr>
                    <a:solidFill>
                      <a:srgbClr val="005D7F">
                        <a:alpha val="34902"/>
                      </a:srgbClr>
                    </a:solidFill>
                  </a:tcPr>
                </a:tc>
                <a:extLst>
                  <a:ext uri="{0D108BD9-81ED-4DB2-BD59-A6C34878D82A}">
                    <a16:rowId xmlns:a16="http://schemas.microsoft.com/office/drawing/2014/main" val="59147287"/>
                  </a:ext>
                </a:extLst>
              </a:tr>
              <a:tr h="370840">
                <a:tc>
                  <a:txBody>
                    <a:bodyPr/>
                    <a:lstStyle/>
                    <a:p>
                      <a:r>
                        <a:rPr lang="en-US" b="1">
                          <a:solidFill>
                            <a:schemeClr val="bg1"/>
                          </a:solidFill>
                        </a:rPr>
                        <a:t>Other Notables</a:t>
                      </a:r>
                    </a:p>
                  </a:txBody>
                  <a:tcPr>
                    <a:solidFill>
                      <a:srgbClr val="005D7F"/>
                    </a:solidFill>
                  </a:tcPr>
                </a:tc>
                <a:tc>
                  <a:txBody>
                    <a:bodyPr/>
                    <a:lstStyle/>
                    <a:p>
                      <a:r>
                        <a:rPr lang="en-US" dirty="0"/>
                        <a:t>Taut mooring lines (minimizing entanglement risk)</a:t>
                      </a:r>
                    </a:p>
                    <a:p>
                      <a:r>
                        <a:rPr lang="en-US" dirty="0"/>
                        <a:t>Vessel operations at test site deemed higher risk to marine life than deployed WEC itself</a:t>
                      </a:r>
                    </a:p>
                  </a:txBody>
                  <a:tcPr>
                    <a:solidFill>
                      <a:srgbClr val="005D7F">
                        <a:alpha val="9804"/>
                      </a:srgbClr>
                    </a:solidFill>
                  </a:tcPr>
                </a:tc>
                <a:tc>
                  <a:txBody>
                    <a:bodyPr/>
                    <a:lstStyle/>
                    <a:p>
                      <a:r>
                        <a:rPr lang="en-US" dirty="0"/>
                        <a:t>On-device video camera (all duration)</a:t>
                      </a:r>
                    </a:p>
                    <a:p>
                      <a:r>
                        <a:rPr lang="en-US" dirty="0"/>
                        <a:t>Appropriately trained MMOs on board vessels; 500m distance from whales and 100m distance from marine mammals &amp; sea turtles</a:t>
                      </a:r>
                    </a:p>
                  </a:txBody>
                  <a:tcPr>
                    <a:solidFill>
                      <a:srgbClr val="005D7F">
                        <a:alpha val="9804"/>
                      </a:srgbClr>
                    </a:solidFill>
                  </a:tcPr>
                </a:tc>
                <a:tc>
                  <a:txBody>
                    <a:bodyPr/>
                    <a:lstStyle/>
                    <a:p>
                      <a:r>
                        <a:rPr lang="en-US" dirty="0"/>
                        <a:t>Marine mammal observations and any unanticipated changes from baseline study</a:t>
                      </a:r>
                    </a:p>
                    <a:p>
                      <a:r>
                        <a:rPr lang="en-US" dirty="0"/>
                        <a:t>Reporting of any suspected entanglement to NMFS would have been required</a:t>
                      </a:r>
                    </a:p>
                  </a:txBody>
                  <a:tcPr>
                    <a:solidFill>
                      <a:srgbClr val="005D7F">
                        <a:alpha val="9804"/>
                      </a:srgbClr>
                    </a:solidFill>
                  </a:tcPr>
                </a:tc>
                <a:extLst>
                  <a:ext uri="{0D108BD9-81ED-4DB2-BD59-A6C34878D82A}">
                    <a16:rowId xmlns:a16="http://schemas.microsoft.com/office/drawing/2014/main" val="925097953"/>
                  </a:ext>
                </a:extLst>
              </a:tr>
            </a:tbl>
          </a:graphicData>
        </a:graphic>
      </p:graphicFrame>
      <p:sp>
        <p:nvSpPr>
          <p:cNvPr id="4" name="Title 2">
            <a:extLst>
              <a:ext uri="{FF2B5EF4-FFF2-40B4-BE49-F238E27FC236}">
                <a16:creationId xmlns:a16="http://schemas.microsoft.com/office/drawing/2014/main" id="{867AFAAB-5868-47DC-A79D-792BB3F1ECD9}"/>
              </a:ext>
            </a:extLst>
          </p:cNvPr>
          <p:cNvSpPr txBox="1">
            <a:spLocks/>
          </p:cNvSpPr>
          <p:nvPr/>
        </p:nvSpPr>
        <p:spPr>
          <a:xfrm>
            <a:off x="936300" y="-57240"/>
            <a:ext cx="9315458" cy="864096"/>
          </a:xfrm>
        </p:spPr>
        <p:txBody>
          <a:bodyPr>
            <a:normAutofit fontScale="97500"/>
          </a:bodyPr>
          <a:lstStyle>
            <a:lvl1pPr algn="l" defTabSz="914363" rtl="0" eaLnBrk="1" latinLnBrk="0" hangingPunct="1">
              <a:lnSpc>
                <a:spcPct val="90000"/>
              </a:lnSpc>
              <a:spcBef>
                <a:spcPct val="0"/>
              </a:spcBef>
              <a:buNone/>
              <a:defRPr sz="4400" kern="1200">
                <a:solidFill>
                  <a:schemeClr val="tx1"/>
                </a:solidFill>
                <a:latin typeface="+mj-lt"/>
                <a:ea typeface="+mj-ea"/>
                <a:cs typeface="+mj-cs"/>
              </a:defRPr>
            </a:lvl1pPr>
          </a:lstStyle>
          <a:p>
            <a:endParaRPr lang="en-GB" sz="2800" b="1" dirty="0">
              <a:solidFill>
                <a:srgbClr val="005D7F"/>
              </a:solidFill>
              <a:latin typeface="Arial" panose="020B0604020202020204" pitchFamily="34" charset="0"/>
              <a:cs typeface="Arial" panose="020B0604020202020204" pitchFamily="34" charset="0"/>
            </a:endParaRPr>
          </a:p>
          <a:p>
            <a:r>
              <a:rPr lang="en-GB" sz="2800" b="1" dirty="0">
                <a:solidFill>
                  <a:srgbClr val="005D7F"/>
                </a:solidFill>
                <a:latin typeface="Arial" panose="020B0604020202020204" pitchFamily="34" charset="0"/>
                <a:cs typeface="Arial" panose="020B0604020202020204" pitchFamily="34" charset="0"/>
              </a:rPr>
              <a:t>CalWave, California</a:t>
            </a:r>
          </a:p>
        </p:txBody>
      </p:sp>
      <p:pic>
        <p:nvPicPr>
          <p:cNvPr id="5" name="Picture 4" descr="Dolphins jumping out of the water&#10;&#10;Description automatically generated">
            <a:extLst>
              <a:ext uri="{FF2B5EF4-FFF2-40B4-BE49-F238E27FC236}">
                <a16:creationId xmlns:a16="http://schemas.microsoft.com/office/drawing/2014/main" id="{6C4D65D7-9147-B7C8-51C8-6424560862F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3715"/>
            <a:ext cx="746125" cy="6854629"/>
          </a:xfrm>
          <a:prstGeom prst="rect">
            <a:avLst/>
          </a:prstGeom>
        </p:spPr>
      </p:pic>
    </p:spTree>
    <p:extLst>
      <p:ext uri="{BB962C8B-B14F-4D97-AF65-F5344CB8AC3E}">
        <p14:creationId xmlns:p14="http://schemas.microsoft.com/office/powerpoint/2010/main" val="53553224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C0A18E7-D2C6-4A03-AC8A-59975F6F3368}"/>
              </a:ext>
            </a:extLst>
          </p:cNvPr>
          <p:cNvSpPr>
            <a:spLocks noGrp="1"/>
          </p:cNvSpPr>
          <p:nvPr>
            <p:ph type="sldNum" sz="quarter" idx="12"/>
          </p:nvPr>
        </p:nvSpPr>
        <p:spPr/>
        <p:txBody>
          <a:bodyPr/>
          <a:lstStyle/>
          <a:p>
            <a:fld id="{FE7A4BB3-E848-5A44-82DF-322201952CD8}" type="slidenum">
              <a:rPr lang="en-US" smtClean="0"/>
              <a:pPr/>
              <a:t>11</a:t>
            </a:fld>
            <a:endParaRPr lang="en-US"/>
          </a:p>
        </p:txBody>
      </p:sp>
      <p:sp>
        <p:nvSpPr>
          <p:cNvPr id="3" name="Title 2">
            <a:extLst>
              <a:ext uri="{FF2B5EF4-FFF2-40B4-BE49-F238E27FC236}">
                <a16:creationId xmlns:a16="http://schemas.microsoft.com/office/drawing/2014/main" id="{7981BA92-7D06-4DEA-9F9A-043EC1C7ACCC}"/>
              </a:ext>
            </a:extLst>
          </p:cNvPr>
          <p:cNvSpPr txBox="1">
            <a:spLocks/>
          </p:cNvSpPr>
          <p:nvPr/>
        </p:nvSpPr>
        <p:spPr>
          <a:xfrm>
            <a:off x="1172650" y="91116"/>
            <a:ext cx="9315458" cy="864096"/>
          </a:xfrm>
        </p:spPr>
        <p:txBody>
          <a:bodyPr>
            <a:normAutofit fontScale="97500"/>
          </a:bodyPr>
          <a:lstStyle>
            <a:lvl1pPr algn="l" defTabSz="914363" rtl="0" eaLnBrk="1" latinLnBrk="0" hangingPunct="1">
              <a:lnSpc>
                <a:spcPct val="90000"/>
              </a:lnSpc>
              <a:spcBef>
                <a:spcPct val="0"/>
              </a:spcBef>
              <a:buNone/>
              <a:defRPr sz="4400" kern="1200">
                <a:solidFill>
                  <a:schemeClr val="tx1"/>
                </a:solidFill>
                <a:latin typeface="+mj-lt"/>
                <a:ea typeface="+mj-ea"/>
                <a:cs typeface="+mj-cs"/>
              </a:defRPr>
            </a:lvl1pPr>
          </a:lstStyle>
          <a:p>
            <a:endParaRPr lang="en-GB" sz="2800" b="1" dirty="0">
              <a:solidFill>
                <a:srgbClr val="005D7F"/>
              </a:solidFill>
              <a:latin typeface="Arial" panose="020B0604020202020204" pitchFamily="34" charset="0"/>
              <a:cs typeface="Arial" panose="020B0604020202020204" pitchFamily="34" charset="0"/>
            </a:endParaRPr>
          </a:p>
          <a:p>
            <a:r>
              <a:rPr lang="en-GB" sz="2800" b="1" dirty="0">
                <a:solidFill>
                  <a:srgbClr val="005D7F"/>
                </a:solidFill>
                <a:latin typeface="Arial" panose="020B0604020202020204" pitchFamily="34" charset="0"/>
                <a:cs typeface="Arial" panose="020B0604020202020204" pitchFamily="34" charset="0"/>
              </a:rPr>
              <a:t>CalWave, California</a:t>
            </a:r>
          </a:p>
        </p:txBody>
      </p:sp>
      <p:sp>
        <p:nvSpPr>
          <p:cNvPr id="4" name="Content Placeholder 1">
            <a:extLst>
              <a:ext uri="{FF2B5EF4-FFF2-40B4-BE49-F238E27FC236}">
                <a16:creationId xmlns:a16="http://schemas.microsoft.com/office/drawing/2014/main" id="{742D7339-2E50-46F9-8E18-8F292A65B515}"/>
              </a:ext>
            </a:extLst>
          </p:cNvPr>
          <p:cNvSpPr txBox="1">
            <a:spLocks/>
          </p:cNvSpPr>
          <p:nvPr/>
        </p:nvSpPr>
        <p:spPr>
          <a:xfrm>
            <a:off x="970703" y="972178"/>
            <a:ext cx="10972800" cy="2092112"/>
          </a:xfrm>
          <a:prstGeom prst="rect">
            <a:avLst/>
          </a:prstGeom>
        </p:spPr>
        <p:txBody>
          <a:bodyPr/>
          <a:lstStyle>
            <a:lvl1pPr marL="228591" indent="-228591" algn="l" defTabSz="914363"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73" indent="-228591" algn="l" defTabSz="914363"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54" indent="-228591" algn="l" defTabSz="914363"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36"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18"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499"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81"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63"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45"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1200"/>
              </a:spcAft>
              <a:buFont typeface="Arial" panose="020B0604020202020204" pitchFamily="34" charset="0"/>
              <a:buNone/>
            </a:pPr>
            <a:r>
              <a:rPr lang="en-GB" sz="2000" b="1" u="sng" dirty="0">
                <a:latin typeface="Arial" panose="020B0604020202020204" pitchFamily="34" charset="0"/>
                <a:ea typeface="Calibri" panose="020F0502020204030204" pitchFamily="34" charset="0"/>
                <a:cs typeface="Arial" panose="020B0604020202020204" pitchFamily="34" charset="0"/>
              </a:rPr>
              <a:t>Observations:</a:t>
            </a:r>
          </a:p>
          <a:p>
            <a:pPr>
              <a:spcBef>
                <a:spcPts val="0"/>
              </a:spcBef>
              <a:spcAft>
                <a:spcPts val="1200"/>
              </a:spcAft>
            </a:pPr>
            <a:r>
              <a:rPr lang="en-GB" sz="2000" b="1" dirty="0">
                <a:latin typeface="Arial" panose="020B0604020202020204" pitchFamily="34" charset="0"/>
                <a:cs typeface="Arial" panose="020B0604020202020204" pitchFamily="34" charset="0"/>
              </a:rPr>
              <a:t>Mitigation and monitoring measures; what worked well what didn’t go to plan?</a:t>
            </a:r>
          </a:p>
          <a:p>
            <a:pPr lvl="1">
              <a:spcBef>
                <a:spcPts val="0"/>
              </a:spcBef>
              <a:spcAft>
                <a:spcPts val="1200"/>
              </a:spcAft>
            </a:pPr>
            <a:r>
              <a:rPr lang="en-GB" sz="2000" dirty="0">
                <a:latin typeface="Arial" panose="020B0604020202020204" pitchFamily="34" charset="0"/>
                <a:cs typeface="Arial" panose="020B0604020202020204" pitchFamily="34" charset="0"/>
              </a:rPr>
              <a:t>All monitoring efforts worked well. After around 8-months of continuous operation, the onboard external camera started to experience lens fogging and some vision obscuring from bio-growth. Gradual degradation of image quality/usefulness continued between months 8 and 10 of deployment.</a:t>
            </a:r>
          </a:p>
        </p:txBody>
      </p:sp>
      <p:pic>
        <p:nvPicPr>
          <p:cNvPr id="5" name="Picture 4" descr="Dolphins jumping out of the water&#10;&#10;Description automatically generated">
            <a:extLst>
              <a:ext uri="{FF2B5EF4-FFF2-40B4-BE49-F238E27FC236}">
                <a16:creationId xmlns:a16="http://schemas.microsoft.com/office/drawing/2014/main" id="{AEC9C52A-5B4B-7A7E-0861-DA9EAD99027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3715"/>
            <a:ext cx="746125" cy="6854629"/>
          </a:xfrm>
          <a:prstGeom prst="rect">
            <a:avLst/>
          </a:prstGeom>
        </p:spPr>
      </p:pic>
      <p:pic>
        <p:nvPicPr>
          <p:cNvPr id="1026" name="Picture 2">
            <a:extLst>
              <a:ext uri="{FF2B5EF4-FFF2-40B4-BE49-F238E27FC236}">
                <a16:creationId xmlns:a16="http://schemas.microsoft.com/office/drawing/2014/main" id="{10F4A87D-731E-4A64-FFA5-8AA917FE4860}"/>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7666994" y="3268287"/>
            <a:ext cx="4278284" cy="3208713"/>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739665FE-EA0E-7D71-AB91-AB8E6CFBDF2F}"/>
              </a:ext>
            </a:extLst>
          </p:cNvPr>
          <p:cNvSpPr txBox="1"/>
          <p:nvPr/>
        </p:nvSpPr>
        <p:spPr>
          <a:xfrm>
            <a:off x="970703" y="3064290"/>
            <a:ext cx="6698065" cy="3477875"/>
          </a:xfrm>
          <a:prstGeom prst="rect">
            <a:avLst/>
          </a:prstGeom>
          <a:noFill/>
        </p:spPr>
        <p:txBody>
          <a:bodyPr wrap="square">
            <a:spAutoFit/>
          </a:bodyPr>
          <a:lstStyle/>
          <a:p>
            <a:pPr marL="114309" indent="-228591" defTabSz="914363">
              <a:lnSpc>
                <a:spcPct val="90000"/>
              </a:lnSpc>
              <a:spcAft>
                <a:spcPts val="1200"/>
              </a:spcAft>
              <a:buFont typeface="Arial" panose="020B0604020202020204" pitchFamily="34" charset="0"/>
              <a:buChar char="•"/>
            </a:pPr>
            <a:r>
              <a:rPr lang="en-US" sz="2000" b="1" dirty="0">
                <a:latin typeface="Arial" panose="020B0604020202020204" pitchFamily="34" charset="0"/>
                <a:cs typeface="Arial" panose="020B0604020202020204" pitchFamily="34" charset="0"/>
              </a:rPr>
              <a:t>Agreeing mitigation and monitoring measures; key challenges and lessons learned:</a:t>
            </a:r>
          </a:p>
          <a:p>
            <a:pPr marL="571509" lvl="1" indent="-228591" defTabSz="914363">
              <a:lnSpc>
                <a:spcPct val="90000"/>
              </a:lnSpc>
              <a:spcAft>
                <a:spcPts val="1200"/>
              </a:spcAft>
              <a:buFont typeface="Arial" panose="020B0604020202020204" pitchFamily="34" charset="0"/>
              <a:buChar char="•"/>
            </a:pPr>
            <a:r>
              <a:rPr lang="en-US" sz="2000" dirty="0">
                <a:latin typeface="Arial" panose="020B0604020202020204" pitchFamily="34" charset="0"/>
                <a:cs typeface="Arial" panose="020B0604020202020204" pitchFamily="34" charset="0"/>
              </a:rPr>
              <a:t>Due to the motion of the WEC being aligned with wave action, marine life appeared to move in unison with the WEC. No impacts were observed</a:t>
            </a:r>
          </a:p>
          <a:p>
            <a:pPr marL="571509" lvl="1" indent="-228591" defTabSz="914363">
              <a:lnSpc>
                <a:spcPct val="90000"/>
              </a:lnSpc>
              <a:spcAft>
                <a:spcPts val="1200"/>
              </a:spcAft>
              <a:buFont typeface="Arial" panose="020B0604020202020204" pitchFamily="34" charset="0"/>
              <a:buChar char="•"/>
            </a:pPr>
            <a:r>
              <a:rPr lang="en-US" sz="2000" dirty="0">
                <a:latin typeface="Arial" panose="020B0604020202020204" pitchFamily="34" charset="0"/>
                <a:cs typeface="Arial" panose="020B0604020202020204" pitchFamily="34" charset="0"/>
              </a:rPr>
              <a:t>Moving parts were largely self-cleaning as long they were exercised periodically</a:t>
            </a:r>
            <a:endParaRPr lang="en-GB" sz="2000" dirty="0">
              <a:latin typeface="Arial" panose="020B0604020202020204" pitchFamily="34" charset="0"/>
              <a:cs typeface="Arial" panose="020B0604020202020204" pitchFamily="34" charset="0"/>
            </a:endParaRPr>
          </a:p>
          <a:p>
            <a:pPr marL="114309" indent="-228591" defTabSz="914363">
              <a:lnSpc>
                <a:spcPct val="90000"/>
              </a:lnSpc>
              <a:spcAft>
                <a:spcPts val="1200"/>
              </a:spcAft>
              <a:buFont typeface="Arial" panose="020B0604020202020204" pitchFamily="34" charset="0"/>
              <a:buChar char="•"/>
            </a:pPr>
            <a:r>
              <a:rPr lang="en-US" sz="2000" b="1" dirty="0">
                <a:latin typeface="Arial" panose="020B0604020202020204" pitchFamily="34" charset="0"/>
                <a:cs typeface="Arial" panose="020B0604020202020204" pitchFamily="34" charset="0"/>
              </a:rPr>
              <a:t>How mitigation and monitoring activities were funded; private, public, both? </a:t>
            </a:r>
          </a:p>
          <a:p>
            <a:pPr marL="571509" lvl="1" indent="-228591" defTabSz="914363">
              <a:lnSpc>
                <a:spcPct val="90000"/>
              </a:lnSpc>
              <a:spcAft>
                <a:spcPts val="1200"/>
              </a:spcAft>
              <a:buFont typeface="Arial" panose="020B0604020202020204" pitchFamily="34" charset="0"/>
              <a:buChar char="•"/>
            </a:pPr>
            <a:r>
              <a:rPr lang="en-US" sz="2000" dirty="0">
                <a:latin typeface="Arial" panose="020B0604020202020204" pitchFamily="34" charset="0"/>
                <a:cs typeface="Arial" panose="020B0604020202020204" pitchFamily="34" charset="0"/>
              </a:rPr>
              <a:t>Public (US DOE funding) + Private (cost share)</a:t>
            </a:r>
            <a:endParaRPr lang="en-GB"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6802752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F7BD9C7-12B3-054C-144A-7BEB0BCDCA98}"/>
              </a:ext>
            </a:extLst>
          </p:cNvPr>
          <p:cNvSpPr>
            <a:spLocks noGrp="1"/>
          </p:cNvSpPr>
          <p:nvPr>
            <p:ph type="sldNum" sz="quarter" idx="12"/>
          </p:nvPr>
        </p:nvSpPr>
        <p:spPr/>
        <p:txBody>
          <a:bodyPr/>
          <a:lstStyle/>
          <a:p>
            <a:fld id="{FE7A4BB3-E848-5A44-82DF-322201952CD8}" type="slidenum">
              <a:rPr lang="en-US" smtClean="0"/>
              <a:pPr/>
              <a:t>12</a:t>
            </a:fld>
            <a:endParaRPr lang="en-US"/>
          </a:p>
        </p:txBody>
      </p:sp>
      <p:sp>
        <p:nvSpPr>
          <p:cNvPr id="3" name="Title 2">
            <a:extLst>
              <a:ext uri="{FF2B5EF4-FFF2-40B4-BE49-F238E27FC236}">
                <a16:creationId xmlns:a16="http://schemas.microsoft.com/office/drawing/2014/main" id="{C68D2BAA-1B7A-BF96-0A5C-7C698C214A88}"/>
              </a:ext>
            </a:extLst>
          </p:cNvPr>
          <p:cNvSpPr txBox="1">
            <a:spLocks/>
          </p:cNvSpPr>
          <p:nvPr/>
        </p:nvSpPr>
        <p:spPr>
          <a:xfrm>
            <a:off x="1188720" y="260648"/>
            <a:ext cx="9323771" cy="864096"/>
          </a:xfrm>
        </p:spPr>
        <p:txBody>
          <a:bodyPr>
            <a:normAutofit fontScale="97500"/>
          </a:bodyPr>
          <a:lstStyle>
            <a:lvl1pPr algn="l" defTabSz="914363" rtl="0" eaLnBrk="1" latinLnBrk="0" hangingPunct="1">
              <a:lnSpc>
                <a:spcPct val="90000"/>
              </a:lnSpc>
              <a:spcBef>
                <a:spcPct val="0"/>
              </a:spcBef>
              <a:buNone/>
              <a:defRPr sz="4400" kern="1200">
                <a:solidFill>
                  <a:schemeClr val="tx1"/>
                </a:solidFill>
                <a:latin typeface="+mj-lt"/>
                <a:ea typeface="+mj-ea"/>
                <a:cs typeface="+mj-cs"/>
              </a:defRPr>
            </a:lvl1pPr>
          </a:lstStyle>
          <a:p>
            <a:endParaRPr lang="en-GB" sz="2800" b="1">
              <a:solidFill>
                <a:srgbClr val="005D7F"/>
              </a:solidFill>
              <a:latin typeface="Arial" panose="020B0604020202020204" pitchFamily="34" charset="0"/>
              <a:cs typeface="Arial" panose="020B0604020202020204" pitchFamily="34" charset="0"/>
            </a:endParaRPr>
          </a:p>
          <a:p>
            <a:r>
              <a:rPr lang="en-GB" sz="2800" b="1">
                <a:solidFill>
                  <a:srgbClr val="005D7F"/>
                </a:solidFill>
                <a:latin typeface="Arial" panose="020B0604020202020204" pitchFamily="34" charset="0"/>
                <a:cs typeface="Arial" panose="020B0604020202020204" pitchFamily="34" charset="0"/>
              </a:rPr>
              <a:t>Voith Hydro, Orkney</a:t>
            </a:r>
          </a:p>
        </p:txBody>
      </p:sp>
      <p:pic>
        <p:nvPicPr>
          <p:cNvPr id="4" name="Picture 3" descr="Dolphins jumping out of the water&#10;&#10;Description automatically generated">
            <a:extLst>
              <a:ext uri="{FF2B5EF4-FFF2-40B4-BE49-F238E27FC236}">
                <a16:creationId xmlns:a16="http://schemas.microsoft.com/office/drawing/2014/main" id="{EA113ED9-8B3B-0D8F-D976-A44C7E1C77F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3715"/>
            <a:ext cx="746125" cy="6854629"/>
          </a:xfrm>
          <a:prstGeom prst="rect">
            <a:avLst/>
          </a:prstGeom>
        </p:spPr>
      </p:pic>
      <p:pic>
        <p:nvPicPr>
          <p:cNvPr id="9" name="Picture 8">
            <a:extLst>
              <a:ext uri="{FF2B5EF4-FFF2-40B4-BE49-F238E27FC236}">
                <a16:creationId xmlns:a16="http://schemas.microsoft.com/office/drawing/2014/main" id="{17750A24-2206-4231-F596-88345714F82E}"/>
              </a:ext>
            </a:extLst>
          </p:cNvPr>
          <p:cNvPicPr>
            <a:picLocks noChangeAspect="1"/>
          </p:cNvPicPr>
          <p:nvPr/>
        </p:nvPicPr>
        <p:blipFill>
          <a:blip r:embed="rId4"/>
          <a:stretch>
            <a:fillRect/>
          </a:stretch>
        </p:blipFill>
        <p:spPr>
          <a:xfrm>
            <a:off x="8362131" y="2204864"/>
            <a:ext cx="3676650" cy="4514850"/>
          </a:xfrm>
          <a:prstGeom prst="rect">
            <a:avLst/>
          </a:prstGeom>
        </p:spPr>
      </p:pic>
      <p:sp>
        <p:nvSpPr>
          <p:cNvPr id="10" name="Content Placeholder 1">
            <a:extLst>
              <a:ext uri="{FF2B5EF4-FFF2-40B4-BE49-F238E27FC236}">
                <a16:creationId xmlns:a16="http://schemas.microsoft.com/office/drawing/2014/main" id="{62B56377-11F2-7D46-3442-176F08971A82}"/>
              </a:ext>
            </a:extLst>
          </p:cNvPr>
          <p:cNvSpPr txBox="1">
            <a:spLocks/>
          </p:cNvSpPr>
          <p:nvPr/>
        </p:nvSpPr>
        <p:spPr>
          <a:xfrm>
            <a:off x="868548" y="1610654"/>
            <a:ext cx="4262264" cy="4525963"/>
          </a:xfrm>
        </p:spPr>
        <p:txBody>
          <a:bodyPr/>
          <a:lstStyle>
            <a:lvl1pPr marL="228591" indent="-228591" algn="l" defTabSz="914363"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73" indent="-228591" algn="l" defTabSz="914363"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54" indent="-228591" algn="l" defTabSz="914363"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36"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18"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499"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81"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63"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45"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2000" b="1" dirty="0">
                <a:latin typeface="Arial" panose="020B0604020202020204" pitchFamily="34" charset="0"/>
                <a:cs typeface="Arial" panose="020B0604020202020204" pitchFamily="34" charset="0"/>
              </a:rPr>
              <a:t>Developer: </a:t>
            </a:r>
            <a:r>
              <a:rPr lang="en-GB" sz="2000" dirty="0">
                <a:latin typeface="Arial" panose="020B0604020202020204" pitchFamily="34" charset="0"/>
                <a:cs typeface="Arial" panose="020B0604020202020204" pitchFamily="34" charset="0"/>
              </a:rPr>
              <a:t>Voith Hydro</a:t>
            </a:r>
            <a:endParaRPr lang="en-GB" sz="2000" b="1" dirty="0">
              <a:latin typeface="Arial" panose="020B0604020202020204" pitchFamily="34" charset="0"/>
              <a:cs typeface="Arial" panose="020B0604020202020204" pitchFamily="34" charset="0"/>
            </a:endParaRPr>
          </a:p>
          <a:p>
            <a:pPr marL="0" indent="0">
              <a:buFont typeface="Arial" panose="020B0604020202020204" pitchFamily="34" charset="0"/>
              <a:buNone/>
            </a:pPr>
            <a:r>
              <a:rPr lang="en-GB" sz="2000" b="1" dirty="0">
                <a:latin typeface="Arial" panose="020B0604020202020204" pitchFamily="34" charset="0"/>
                <a:cs typeface="Arial" panose="020B0604020202020204" pitchFamily="34" charset="0"/>
              </a:rPr>
              <a:t>Regulator: </a:t>
            </a:r>
            <a:r>
              <a:rPr lang="en-GB" sz="2000" dirty="0">
                <a:latin typeface="Arial" panose="020B0604020202020204" pitchFamily="34" charset="0"/>
                <a:cs typeface="Arial" panose="020B0604020202020204" pitchFamily="34" charset="0"/>
              </a:rPr>
              <a:t>Marine Scotland</a:t>
            </a:r>
          </a:p>
          <a:p>
            <a:pPr marL="0" indent="0">
              <a:buFont typeface="Arial" panose="020B0604020202020204" pitchFamily="34" charset="0"/>
              <a:buNone/>
            </a:pPr>
            <a:r>
              <a:rPr lang="en-GB" sz="2000" b="1" dirty="0">
                <a:latin typeface="Arial" panose="020B0604020202020204" pitchFamily="34" charset="0"/>
                <a:ea typeface="Calibri" panose="020F0502020204030204" pitchFamily="34" charset="0"/>
                <a:cs typeface="Arial" panose="020B0604020202020204" pitchFamily="34" charset="0"/>
              </a:rPr>
              <a:t>Location: </a:t>
            </a:r>
            <a:r>
              <a:rPr lang="en-GB" sz="2000" dirty="0">
                <a:latin typeface="Arial" panose="020B0604020202020204" pitchFamily="34" charset="0"/>
                <a:ea typeface="Calibri" panose="020F0502020204030204" pitchFamily="34" charset="0"/>
                <a:cs typeface="Arial" panose="020B0604020202020204" pitchFamily="34" charset="0"/>
              </a:rPr>
              <a:t>EMEC tidal test area, Fall of Warness, Orkney</a:t>
            </a:r>
            <a:endParaRPr lang="en-GB" sz="2000" b="1" dirty="0">
              <a:latin typeface="Arial" panose="020B0604020202020204" pitchFamily="34" charset="0"/>
              <a:ea typeface="Calibri" panose="020F0502020204030204" pitchFamily="34" charset="0"/>
              <a:cs typeface="Arial" panose="020B0604020202020204" pitchFamily="34" charset="0"/>
            </a:endParaRPr>
          </a:p>
          <a:p>
            <a:pPr marL="0" indent="0">
              <a:buFont typeface="Arial" panose="020B0604020202020204" pitchFamily="34" charset="0"/>
              <a:buNone/>
            </a:pPr>
            <a:r>
              <a:rPr lang="en-GB" sz="2000" b="1" dirty="0">
                <a:latin typeface="Arial" panose="020B0604020202020204" pitchFamily="34" charset="0"/>
                <a:ea typeface="Calibri" panose="020F0502020204030204" pitchFamily="34" charset="0"/>
                <a:cs typeface="Arial" panose="020B0604020202020204" pitchFamily="34" charset="0"/>
              </a:rPr>
              <a:t>Generating capacity: </a:t>
            </a:r>
            <a:r>
              <a:rPr lang="en-GB" sz="2000" dirty="0">
                <a:latin typeface="Arial" panose="020B0604020202020204" pitchFamily="34" charset="0"/>
                <a:ea typeface="Calibri" panose="020F0502020204030204" pitchFamily="34" charset="0"/>
                <a:cs typeface="Arial" panose="020B0604020202020204" pitchFamily="34" charset="0"/>
              </a:rPr>
              <a:t>1 MW</a:t>
            </a:r>
            <a:endParaRPr lang="en-GB" sz="2000" b="1" dirty="0">
              <a:latin typeface="Arial" panose="020B0604020202020204" pitchFamily="34" charset="0"/>
              <a:ea typeface="Calibri" panose="020F0502020204030204" pitchFamily="34" charset="0"/>
              <a:cs typeface="Arial" panose="020B0604020202020204" pitchFamily="34" charset="0"/>
            </a:endParaRPr>
          </a:p>
          <a:p>
            <a:pPr marL="0" indent="0">
              <a:buFont typeface="Arial" panose="020B0604020202020204" pitchFamily="34" charset="0"/>
              <a:buNone/>
            </a:pPr>
            <a:r>
              <a:rPr lang="en-GB" sz="2000" b="1" dirty="0">
                <a:latin typeface="Arial" panose="020B0604020202020204" pitchFamily="34" charset="0"/>
                <a:ea typeface="Calibri" panose="020F0502020204030204" pitchFamily="34" charset="0"/>
                <a:cs typeface="Arial" panose="020B0604020202020204" pitchFamily="34" charset="0"/>
              </a:rPr>
              <a:t>Consent status: </a:t>
            </a:r>
            <a:r>
              <a:rPr lang="en-GB" sz="2000" dirty="0">
                <a:latin typeface="Arial" panose="020B0604020202020204" pitchFamily="34" charset="0"/>
                <a:ea typeface="Calibri" panose="020F0502020204030204" pitchFamily="34" charset="0"/>
                <a:cs typeface="Arial" panose="020B0604020202020204" pitchFamily="34" charset="0"/>
              </a:rPr>
              <a:t>consenting completed in 2013 and reporting complete </a:t>
            </a:r>
            <a:endParaRPr lang="en-GB" sz="2000" dirty="0">
              <a:latin typeface="Arial" panose="020B0604020202020204" pitchFamily="34" charset="0"/>
              <a:cs typeface="Arial" panose="020B0604020202020204" pitchFamily="34" charset="0"/>
            </a:endParaRPr>
          </a:p>
          <a:p>
            <a:pPr marL="0" indent="0">
              <a:buFont typeface="Arial" panose="020B0604020202020204" pitchFamily="34" charset="0"/>
              <a:buNone/>
            </a:pPr>
            <a:endParaRPr lang="en-GB" sz="2000" dirty="0">
              <a:latin typeface="Arial" panose="020B0604020202020204" pitchFamily="34" charset="0"/>
              <a:cs typeface="Arial" panose="020B0604020202020204" pitchFamily="34" charset="0"/>
            </a:endParaRPr>
          </a:p>
        </p:txBody>
      </p:sp>
      <p:sp>
        <p:nvSpPr>
          <p:cNvPr id="11" name="Rectangle 10">
            <a:extLst>
              <a:ext uri="{FF2B5EF4-FFF2-40B4-BE49-F238E27FC236}">
                <a16:creationId xmlns:a16="http://schemas.microsoft.com/office/drawing/2014/main" id="{C508C343-7ED4-FCEE-3D41-1E1C56B15331}"/>
              </a:ext>
            </a:extLst>
          </p:cNvPr>
          <p:cNvSpPr/>
          <p:nvPr/>
        </p:nvSpPr>
        <p:spPr>
          <a:xfrm>
            <a:off x="10776520" y="3140968"/>
            <a:ext cx="144016" cy="144016"/>
          </a:xfrm>
          <a:prstGeom prst="rect">
            <a:avLst/>
          </a:prstGeom>
          <a:noFill/>
          <a:ln w="19050">
            <a:solidFill>
              <a:srgbClr val="214383"/>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p>
        </p:txBody>
      </p:sp>
      <p:pic>
        <p:nvPicPr>
          <p:cNvPr id="12" name="Picture 11">
            <a:extLst>
              <a:ext uri="{FF2B5EF4-FFF2-40B4-BE49-F238E27FC236}">
                <a16:creationId xmlns:a16="http://schemas.microsoft.com/office/drawing/2014/main" id="{2329CABB-4A69-CCB0-1A73-CA17A9BA5283}"/>
              </a:ext>
            </a:extLst>
          </p:cNvPr>
          <p:cNvPicPr>
            <a:picLocks noChangeAspect="1"/>
          </p:cNvPicPr>
          <p:nvPr/>
        </p:nvPicPr>
        <p:blipFill>
          <a:blip r:embed="rId5"/>
          <a:stretch>
            <a:fillRect/>
          </a:stretch>
        </p:blipFill>
        <p:spPr>
          <a:xfrm>
            <a:off x="5360252" y="1702092"/>
            <a:ext cx="2972945" cy="2877752"/>
          </a:xfrm>
          <a:prstGeom prst="rect">
            <a:avLst/>
          </a:prstGeom>
        </p:spPr>
      </p:pic>
      <p:cxnSp>
        <p:nvCxnSpPr>
          <p:cNvPr id="17" name="Straight Connector 16">
            <a:extLst>
              <a:ext uri="{FF2B5EF4-FFF2-40B4-BE49-F238E27FC236}">
                <a16:creationId xmlns:a16="http://schemas.microsoft.com/office/drawing/2014/main" id="{649A4EA0-9293-2F86-85E2-7EC7924E1760}"/>
              </a:ext>
            </a:extLst>
          </p:cNvPr>
          <p:cNvCxnSpPr>
            <a:cxnSpLocks/>
            <a:stCxn id="11" idx="2"/>
          </p:cNvCxnSpPr>
          <p:nvPr/>
        </p:nvCxnSpPr>
        <p:spPr>
          <a:xfrm flipH="1">
            <a:off x="8184232" y="3284984"/>
            <a:ext cx="2664296" cy="1177305"/>
          </a:xfrm>
          <a:prstGeom prst="line">
            <a:avLst/>
          </a:prstGeom>
          <a:ln w="12700">
            <a:solidFill>
              <a:srgbClr val="214383"/>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D2A6ED8D-B640-9F03-D6FD-5232D33A5BC3}"/>
              </a:ext>
            </a:extLst>
          </p:cNvPr>
          <p:cNvCxnSpPr>
            <a:cxnSpLocks/>
          </p:cNvCxnSpPr>
          <p:nvPr/>
        </p:nvCxnSpPr>
        <p:spPr>
          <a:xfrm flipH="1" flipV="1">
            <a:off x="8256240" y="1844824"/>
            <a:ext cx="2664296" cy="1296144"/>
          </a:xfrm>
          <a:prstGeom prst="line">
            <a:avLst/>
          </a:prstGeom>
          <a:ln w="12700">
            <a:solidFill>
              <a:srgbClr val="21438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4652463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180B684-4691-11CA-101C-6C05D92DA8E1}"/>
              </a:ext>
            </a:extLst>
          </p:cNvPr>
          <p:cNvSpPr>
            <a:spLocks noGrp="1"/>
          </p:cNvSpPr>
          <p:nvPr>
            <p:ph type="sldNum" sz="quarter" idx="12"/>
          </p:nvPr>
        </p:nvSpPr>
        <p:spPr/>
        <p:txBody>
          <a:bodyPr/>
          <a:lstStyle/>
          <a:p>
            <a:fld id="{FE7A4BB3-E848-5A44-82DF-322201952CD8}" type="slidenum">
              <a:rPr lang="en-US" smtClean="0"/>
              <a:pPr/>
              <a:t>13</a:t>
            </a:fld>
            <a:endParaRPr lang="en-US"/>
          </a:p>
        </p:txBody>
      </p:sp>
      <p:sp>
        <p:nvSpPr>
          <p:cNvPr id="3" name="Title 2">
            <a:extLst>
              <a:ext uri="{FF2B5EF4-FFF2-40B4-BE49-F238E27FC236}">
                <a16:creationId xmlns:a16="http://schemas.microsoft.com/office/drawing/2014/main" id="{09A93254-123B-6404-EB06-633E68A83661}"/>
              </a:ext>
            </a:extLst>
          </p:cNvPr>
          <p:cNvSpPr txBox="1">
            <a:spLocks/>
          </p:cNvSpPr>
          <p:nvPr/>
        </p:nvSpPr>
        <p:spPr>
          <a:xfrm>
            <a:off x="1188720" y="260648"/>
            <a:ext cx="9323771" cy="864096"/>
          </a:xfrm>
        </p:spPr>
        <p:txBody>
          <a:bodyPr>
            <a:normAutofit fontScale="97500"/>
          </a:bodyPr>
          <a:lstStyle>
            <a:lvl1pPr algn="l" defTabSz="914363" rtl="0" eaLnBrk="1" latinLnBrk="0" hangingPunct="1">
              <a:lnSpc>
                <a:spcPct val="90000"/>
              </a:lnSpc>
              <a:spcBef>
                <a:spcPct val="0"/>
              </a:spcBef>
              <a:buNone/>
              <a:defRPr sz="4400" kern="1200">
                <a:solidFill>
                  <a:schemeClr val="tx1"/>
                </a:solidFill>
                <a:latin typeface="+mj-lt"/>
                <a:ea typeface="+mj-ea"/>
                <a:cs typeface="+mj-cs"/>
              </a:defRPr>
            </a:lvl1pPr>
          </a:lstStyle>
          <a:p>
            <a:endParaRPr lang="en-GB" sz="2800" b="1" dirty="0">
              <a:solidFill>
                <a:srgbClr val="005D7F"/>
              </a:solidFill>
              <a:latin typeface="Arial" panose="020B0604020202020204" pitchFamily="34" charset="0"/>
              <a:cs typeface="Arial" panose="020B0604020202020204" pitchFamily="34" charset="0"/>
            </a:endParaRPr>
          </a:p>
          <a:p>
            <a:r>
              <a:rPr lang="en-GB" sz="2800" b="1" dirty="0">
                <a:solidFill>
                  <a:srgbClr val="005D7F"/>
                </a:solidFill>
                <a:latin typeface="Arial" panose="020B0604020202020204" pitchFamily="34" charset="0"/>
                <a:cs typeface="Arial" panose="020B0604020202020204" pitchFamily="34" charset="0"/>
              </a:rPr>
              <a:t>Voith Hydro, Orkney</a:t>
            </a:r>
          </a:p>
        </p:txBody>
      </p:sp>
      <p:pic>
        <p:nvPicPr>
          <p:cNvPr id="4" name="Picture 3" descr="Dolphins jumping out of the water&#10;&#10;Description automatically generated">
            <a:extLst>
              <a:ext uri="{FF2B5EF4-FFF2-40B4-BE49-F238E27FC236}">
                <a16:creationId xmlns:a16="http://schemas.microsoft.com/office/drawing/2014/main" id="{D4552B22-374F-F9EF-0673-3BFA045B2B3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3715"/>
            <a:ext cx="746125" cy="6854629"/>
          </a:xfrm>
          <a:prstGeom prst="rect">
            <a:avLst/>
          </a:prstGeom>
        </p:spPr>
      </p:pic>
      <p:graphicFrame>
        <p:nvGraphicFramePr>
          <p:cNvPr id="5" name="Table 5">
            <a:extLst>
              <a:ext uri="{FF2B5EF4-FFF2-40B4-BE49-F238E27FC236}">
                <a16:creationId xmlns:a16="http://schemas.microsoft.com/office/drawing/2014/main" id="{68341834-4790-5022-BCFE-30D905CD1B61}"/>
              </a:ext>
            </a:extLst>
          </p:cNvPr>
          <p:cNvGraphicFramePr>
            <a:graphicFrameLocks noGrp="1"/>
          </p:cNvGraphicFramePr>
          <p:nvPr>
            <p:extLst>
              <p:ext uri="{D42A27DB-BD31-4B8C-83A1-F6EECF244321}">
                <p14:modId xmlns:p14="http://schemas.microsoft.com/office/powerpoint/2010/main" val="1007968202"/>
              </p:ext>
            </p:extLst>
          </p:nvPr>
        </p:nvGraphicFramePr>
        <p:xfrm>
          <a:off x="1129664" y="1183640"/>
          <a:ext cx="10148711" cy="5400040"/>
        </p:xfrm>
        <a:graphic>
          <a:graphicData uri="http://schemas.openxmlformats.org/drawingml/2006/table">
            <a:tbl>
              <a:tblPr firstRow="1" bandRow="1">
                <a:tableStyleId>{5C22544A-7EE6-4342-B048-85BDC9FD1C3A}</a:tableStyleId>
              </a:tblPr>
              <a:tblGrid>
                <a:gridCol w="1458553">
                  <a:extLst>
                    <a:ext uri="{9D8B030D-6E8A-4147-A177-3AD203B41FA5}">
                      <a16:colId xmlns:a16="http://schemas.microsoft.com/office/drawing/2014/main" val="3084410353"/>
                    </a:ext>
                  </a:extLst>
                </a:gridCol>
                <a:gridCol w="3192469">
                  <a:extLst>
                    <a:ext uri="{9D8B030D-6E8A-4147-A177-3AD203B41FA5}">
                      <a16:colId xmlns:a16="http://schemas.microsoft.com/office/drawing/2014/main" val="1481167158"/>
                    </a:ext>
                  </a:extLst>
                </a:gridCol>
                <a:gridCol w="2562578">
                  <a:extLst>
                    <a:ext uri="{9D8B030D-6E8A-4147-A177-3AD203B41FA5}">
                      <a16:colId xmlns:a16="http://schemas.microsoft.com/office/drawing/2014/main" val="1290389651"/>
                    </a:ext>
                  </a:extLst>
                </a:gridCol>
                <a:gridCol w="2935111">
                  <a:extLst>
                    <a:ext uri="{9D8B030D-6E8A-4147-A177-3AD203B41FA5}">
                      <a16:colId xmlns:a16="http://schemas.microsoft.com/office/drawing/2014/main" val="2401539381"/>
                    </a:ext>
                  </a:extLst>
                </a:gridCol>
              </a:tblGrid>
              <a:tr h="370840">
                <a:tc>
                  <a:txBody>
                    <a:bodyPr/>
                    <a:lstStyle/>
                    <a:p>
                      <a:endParaRPr lang="en-US" b="1">
                        <a:solidFill>
                          <a:schemeClr val="bg1"/>
                        </a:solidFill>
                      </a:endParaRPr>
                    </a:p>
                  </a:txBody>
                  <a:tcPr>
                    <a:solidFill>
                      <a:srgbClr val="005D7F"/>
                    </a:solidFill>
                  </a:tcPr>
                </a:tc>
                <a:tc>
                  <a:txBody>
                    <a:bodyPr/>
                    <a:lstStyle/>
                    <a:p>
                      <a:r>
                        <a:rPr lang="en-US"/>
                        <a:t>Mitigation Measures</a:t>
                      </a:r>
                    </a:p>
                  </a:txBody>
                  <a:tcPr>
                    <a:solidFill>
                      <a:srgbClr val="005D7F"/>
                    </a:solidFill>
                  </a:tcPr>
                </a:tc>
                <a:tc>
                  <a:txBody>
                    <a:bodyPr/>
                    <a:lstStyle/>
                    <a:p>
                      <a:r>
                        <a:rPr lang="en-US"/>
                        <a:t>Monitoring Measures</a:t>
                      </a:r>
                    </a:p>
                  </a:txBody>
                  <a:tcPr>
                    <a:solidFill>
                      <a:srgbClr val="005D7F"/>
                    </a:solidFill>
                  </a:tcPr>
                </a:tc>
                <a:tc>
                  <a:txBody>
                    <a:bodyPr/>
                    <a:lstStyle/>
                    <a:p>
                      <a:r>
                        <a:rPr lang="en-US"/>
                        <a:t>Reporting Requirements</a:t>
                      </a:r>
                    </a:p>
                  </a:txBody>
                  <a:tcPr>
                    <a:solidFill>
                      <a:srgbClr val="005D7F"/>
                    </a:solidFill>
                  </a:tcPr>
                </a:tc>
                <a:extLst>
                  <a:ext uri="{0D108BD9-81ED-4DB2-BD59-A6C34878D82A}">
                    <a16:rowId xmlns:a16="http://schemas.microsoft.com/office/drawing/2014/main" val="1507820786"/>
                  </a:ext>
                </a:extLst>
              </a:tr>
              <a:tr h="370840">
                <a:tc>
                  <a:txBody>
                    <a:bodyPr/>
                    <a:lstStyle/>
                    <a:p>
                      <a:r>
                        <a:rPr lang="en-US" b="1">
                          <a:solidFill>
                            <a:schemeClr val="bg1"/>
                          </a:solidFill>
                        </a:rPr>
                        <a:t>Collision Risk</a:t>
                      </a:r>
                    </a:p>
                  </a:txBody>
                  <a:tcPr>
                    <a:solidFill>
                      <a:srgbClr val="005D7F"/>
                    </a:solidFill>
                  </a:tcPr>
                </a:tc>
                <a:tc>
                  <a:txBody>
                    <a:bodyPr/>
                    <a:lstStyle/>
                    <a:p>
                      <a:r>
                        <a:rPr lang="en-US" dirty="0"/>
                        <a:t>Turbine soft starts during commissioning </a:t>
                      </a:r>
                    </a:p>
                    <a:p>
                      <a:r>
                        <a:rPr lang="en-US" dirty="0"/>
                        <a:t>Minimize turbine standstill </a:t>
                      </a:r>
                    </a:p>
                  </a:txBody>
                  <a:tcPr>
                    <a:solidFill>
                      <a:srgbClr val="005D7F">
                        <a:alpha val="34902"/>
                      </a:srgbClr>
                    </a:solidFill>
                  </a:tcPr>
                </a:tc>
                <a:tc>
                  <a:txBody>
                    <a:bodyPr/>
                    <a:lstStyle/>
                    <a:p>
                      <a:r>
                        <a:rPr lang="en-US" dirty="0"/>
                        <a:t>Underwater video monitoring to investigate near field behavior </a:t>
                      </a:r>
                    </a:p>
                  </a:txBody>
                  <a:tcPr>
                    <a:solidFill>
                      <a:srgbClr val="005D7F">
                        <a:alpha val="34902"/>
                      </a:srgbClr>
                    </a:solidFill>
                  </a:tcPr>
                </a:tc>
                <a:tc>
                  <a:txBody>
                    <a:bodyPr/>
                    <a:lstStyle/>
                    <a:p>
                      <a:r>
                        <a:rPr lang="en-US" dirty="0"/>
                        <a:t>Soft start ‘log’ (6 months) </a:t>
                      </a:r>
                    </a:p>
                    <a:p>
                      <a:endParaRPr lang="en-US" dirty="0"/>
                    </a:p>
                  </a:txBody>
                  <a:tcPr>
                    <a:solidFill>
                      <a:srgbClr val="005D7F">
                        <a:alpha val="34902"/>
                      </a:srgbClr>
                    </a:solidFill>
                  </a:tcPr>
                </a:tc>
                <a:extLst>
                  <a:ext uri="{0D108BD9-81ED-4DB2-BD59-A6C34878D82A}">
                    <a16:rowId xmlns:a16="http://schemas.microsoft.com/office/drawing/2014/main" val="2093255768"/>
                  </a:ext>
                </a:extLst>
              </a:tr>
              <a:tr h="370840">
                <a:tc>
                  <a:txBody>
                    <a:bodyPr/>
                    <a:lstStyle/>
                    <a:p>
                      <a:r>
                        <a:rPr lang="en-US" b="1" dirty="0">
                          <a:solidFill>
                            <a:schemeClr val="bg1"/>
                          </a:solidFill>
                        </a:rPr>
                        <a:t>Underwater Noise</a:t>
                      </a:r>
                    </a:p>
                  </a:txBody>
                  <a:tcPr>
                    <a:solidFill>
                      <a:srgbClr val="005D7F"/>
                    </a:solidFill>
                  </a:tcPr>
                </a:tc>
                <a:tc>
                  <a:txBody>
                    <a:bodyPr/>
                    <a:lstStyle/>
                    <a:p>
                      <a:r>
                        <a:rPr lang="en-US" dirty="0"/>
                        <a:t>Drilling soft start</a:t>
                      </a:r>
                    </a:p>
                    <a:p>
                      <a:r>
                        <a:rPr lang="en-US" dirty="0"/>
                        <a:t>MMO during drilling (mitigation zone) </a:t>
                      </a:r>
                    </a:p>
                  </a:txBody>
                  <a:tcPr>
                    <a:solidFill>
                      <a:srgbClr val="005D7F">
                        <a:alpha val="9804"/>
                      </a:srgbClr>
                    </a:solidFill>
                  </a:tcPr>
                </a:tc>
                <a:tc>
                  <a:txBody>
                    <a:bodyPr/>
                    <a:lstStyle/>
                    <a:p>
                      <a:r>
                        <a:rPr lang="en-US" dirty="0"/>
                        <a:t>Acoustic monitoring:</a:t>
                      </a:r>
                    </a:p>
                    <a:p>
                      <a:pPr marL="285750" indent="-285750">
                        <a:buFontTx/>
                        <a:buChar char="-"/>
                      </a:pPr>
                      <a:r>
                        <a:rPr lang="en-US" dirty="0"/>
                        <a:t>Drilling</a:t>
                      </a:r>
                    </a:p>
                    <a:p>
                      <a:pPr marL="285750" indent="-285750">
                        <a:buFontTx/>
                        <a:buChar char="-"/>
                      </a:pPr>
                      <a:r>
                        <a:rPr lang="en-US" dirty="0"/>
                        <a:t>Vessel thrusters</a:t>
                      </a:r>
                    </a:p>
                    <a:p>
                      <a:pPr marL="285750" indent="-285750">
                        <a:buFontTx/>
                        <a:buChar char="-"/>
                      </a:pPr>
                      <a:r>
                        <a:rPr lang="en-US" dirty="0"/>
                        <a:t>Above deck activities </a:t>
                      </a:r>
                    </a:p>
                  </a:txBody>
                  <a:tcPr>
                    <a:solidFill>
                      <a:srgbClr val="005D7F">
                        <a:alpha val="9804"/>
                      </a:srgbClr>
                    </a:solidFill>
                  </a:tcPr>
                </a:tc>
                <a:tc>
                  <a:txBody>
                    <a:bodyPr/>
                    <a:lstStyle/>
                    <a:p>
                      <a:r>
                        <a:rPr lang="en-US" dirty="0"/>
                        <a:t>MMO report and acoustic monitoring report (8 weeks)</a:t>
                      </a:r>
                    </a:p>
                  </a:txBody>
                  <a:tcPr>
                    <a:solidFill>
                      <a:srgbClr val="005D7F">
                        <a:alpha val="9804"/>
                      </a:srgbClr>
                    </a:solidFill>
                  </a:tcPr>
                </a:tc>
                <a:extLst>
                  <a:ext uri="{0D108BD9-81ED-4DB2-BD59-A6C34878D82A}">
                    <a16:rowId xmlns:a16="http://schemas.microsoft.com/office/drawing/2014/main" val="10729405"/>
                  </a:ext>
                </a:extLst>
              </a:tr>
              <a:tr h="370840">
                <a:tc>
                  <a:txBody>
                    <a:bodyPr/>
                    <a:lstStyle/>
                    <a:p>
                      <a:r>
                        <a:rPr lang="en-US" b="1">
                          <a:solidFill>
                            <a:schemeClr val="bg1"/>
                          </a:solidFill>
                        </a:rPr>
                        <a:t>Benthic Impacts</a:t>
                      </a:r>
                    </a:p>
                  </a:txBody>
                  <a:tcPr>
                    <a:solidFill>
                      <a:srgbClr val="005D7F"/>
                    </a:solidFill>
                  </a:tcPr>
                </a:tc>
                <a:tc>
                  <a:txBody>
                    <a:bodyPr/>
                    <a:lstStyle/>
                    <a:p>
                      <a:r>
                        <a:rPr lang="en-US" dirty="0"/>
                        <a:t>Pre-construction ROV survey</a:t>
                      </a:r>
                    </a:p>
                  </a:txBody>
                  <a:tcPr>
                    <a:solidFill>
                      <a:srgbClr val="005D7F">
                        <a:alpha val="34902"/>
                      </a:srgbClr>
                    </a:solidFill>
                  </a:tcPr>
                </a:tc>
                <a:tc>
                  <a:txBody>
                    <a:bodyPr/>
                    <a:lstStyle/>
                    <a:p>
                      <a:r>
                        <a:rPr lang="en-US" dirty="0"/>
                        <a:t>Post-construction ROV survey </a:t>
                      </a:r>
                    </a:p>
                  </a:txBody>
                  <a:tcPr>
                    <a:solidFill>
                      <a:srgbClr val="005D7F">
                        <a:alpha val="34902"/>
                      </a:srgbClr>
                    </a:solidFill>
                  </a:tcPr>
                </a:tc>
                <a:tc>
                  <a:txBody>
                    <a:bodyPr/>
                    <a:lstStyle/>
                    <a:p>
                      <a:r>
                        <a:rPr lang="en-US" dirty="0"/>
                        <a:t>Pre-construction report (prior to installation)</a:t>
                      </a:r>
                    </a:p>
                    <a:p>
                      <a:r>
                        <a:rPr lang="en-US" dirty="0"/>
                        <a:t>Post-installation ROV report and ‘as built plan’ (28 days)</a:t>
                      </a:r>
                    </a:p>
                  </a:txBody>
                  <a:tcPr>
                    <a:solidFill>
                      <a:srgbClr val="005D7F">
                        <a:alpha val="34902"/>
                      </a:srgbClr>
                    </a:solidFill>
                  </a:tcPr>
                </a:tc>
                <a:extLst>
                  <a:ext uri="{0D108BD9-81ED-4DB2-BD59-A6C34878D82A}">
                    <a16:rowId xmlns:a16="http://schemas.microsoft.com/office/drawing/2014/main" val="59147287"/>
                  </a:ext>
                </a:extLst>
              </a:tr>
              <a:tr h="370840">
                <a:tc>
                  <a:txBody>
                    <a:bodyPr/>
                    <a:lstStyle/>
                    <a:p>
                      <a:r>
                        <a:rPr lang="en-US" b="1">
                          <a:solidFill>
                            <a:schemeClr val="bg1"/>
                          </a:solidFill>
                        </a:rPr>
                        <a:t>Other Notables</a:t>
                      </a:r>
                    </a:p>
                  </a:txBody>
                  <a:tcPr>
                    <a:solidFill>
                      <a:srgbClr val="005D7F"/>
                    </a:solidFill>
                  </a:tcPr>
                </a:tc>
                <a:tc>
                  <a:txBody>
                    <a:bodyPr/>
                    <a:lstStyle/>
                    <a:p>
                      <a:r>
                        <a:rPr lang="en-US" dirty="0"/>
                        <a:t>Vessel management plan agreed to reduce disturbance at seal haul outs </a:t>
                      </a:r>
                    </a:p>
                  </a:txBody>
                  <a:tcPr>
                    <a:solidFill>
                      <a:srgbClr val="005D7F">
                        <a:alpha val="9804"/>
                      </a:srgbClr>
                    </a:solidFill>
                  </a:tcPr>
                </a:tc>
                <a:tc>
                  <a:txBody>
                    <a:bodyPr/>
                    <a:lstStyle/>
                    <a:p>
                      <a:r>
                        <a:rPr lang="en-US" dirty="0"/>
                        <a:t>Seal haul out monitoring during installation activities </a:t>
                      </a:r>
                    </a:p>
                  </a:txBody>
                  <a:tcPr>
                    <a:solidFill>
                      <a:srgbClr val="005D7F">
                        <a:alpha val="9804"/>
                      </a:srgbClr>
                    </a:solidFill>
                  </a:tcPr>
                </a:tc>
                <a:tc>
                  <a:txBody>
                    <a:bodyPr/>
                    <a:lstStyle/>
                    <a:p>
                      <a:r>
                        <a:rPr lang="en-US" dirty="0"/>
                        <a:t>Environmental monitoring report (12 months)</a:t>
                      </a:r>
                    </a:p>
                  </a:txBody>
                  <a:tcPr>
                    <a:solidFill>
                      <a:srgbClr val="005D7F">
                        <a:alpha val="9804"/>
                      </a:srgbClr>
                    </a:solidFill>
                  </a:tcPr>
                </a:tc>
                <a:extLst>
                  <a:ext uri="{0D108BD9-81ED-4DB2-BD59-A6C34878D82A}">
                    <a16:rowId xmlns:a16="http://schemas.microsoft.com/office/drawing/2014/main" val="925097953"/>
                  </a:ext>
                </a:extLst>
              </a:tr>
            </a:tbl>
          </a:graphicData>
        </a:graphic>
      </p:graphicFrame>
    </p:spTree>
    <p:extLst>
      <p:ext uri="{BB962C8B-B14F-4D97-AF65-F5344CB8AC3E}">
        <p14:creationId xmlns:p14="http://schemas.microsoft.com/office/powerpoint/2010/main" val="184238548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180B684-4691-11CA-101C-6C05D92DA8E1}"/>
              </a:ext>
            </a:extLst>
          </p:cNvPr>
          <p:cNvSpPr>
            <a:spLocks noGrp="1"/>
          </p:cNvSpPr>
          <p:nvPr>
            <p:ph type="sldNum" sz="quarter" idx="12"/>
          </p:nvPr>
        </p:nvSpPr>
        <p:spPr/>
        <p:txBody>
          <a:bodyPr/>
          <a:lstStyle/>
          <a:p>
            <a:fld id="{FE7A4BB3-E848-5A44-82DF-322201952CD8}" type="slidenum">
              <a:rPr lang="en-US" smtClean="0"/>
              <a:pPr/>
              <a:t>14</a:t>
            </a:fld>
            <a:endParaRPr lang="en-US"/>
          </a:p>
        </p:txBody>
      </p:sp>
      <p:sp>
        <p:nvSpPr>
          <p:cNvPr id="3" name="Title 2">
            <a:extLst>
              <a:ext uri="{FF2B5EF4-FFF2-40B4-BE49-F238E27FC236}">
                <a16:creationId xmlns:a16="http://schemas.microsoft.com/office/drawing/2014/main" id="{09A93254-123B-6404-EB06-633E68A83661}"/>
              </a:ext>
            </a:extLst>
          </p:cNvPr>
          <p:cNvSpPr txBox="1">
            <a:spLocks/>
          </p:cNvSpPr>
          <p:nvPr/>
        </p:nvSpPr>
        <p:spPr>
          <a:xfrm>
            <a:off x="1188720" y="260648"/>
            <a:ext cx="9323771" cy="864096"/>
          </a:xfrm>
        </p:spPr>
        <p:txBody>
          <a:bodyPr>
            <a:normAutofit fontScale="97500"/>
          </a:bodyPr>
          <a:lstStyle>
            <a:lvl1pPr algn="l" defTabSz="914363" rtl="0" eaLnBrk="1" latinLnBrk="0" hangingPunct="1">
              <a:lnSpc>
                <a:spcPct val="90000"/>
              </a:lnSpc>
              <a:spcBef>
                <a:spcPct val="0"/>
              </a:spcBef>
              <a:buNone/>
              <a:defRPr sz="4400" kern="1200">
                <a:solidFill>
                  <a:schemeClr val="tx1"/>
                </a:solidFill>
                <a:latin typeface="+mj-lt"/>
                <a:ea typeface="+mj-ea"/>
                <a:cs typeface="+mj-cs"/>
              </a:defRPr>
            </a:lvl1pPr>
          </a:lstStyle>
          <a:p>
            <a:endParaRPr lang="en-GB" sz="2800" b="1">
              <a:solidFill>
                <a:srgbClr val="005D7F"/>
              </a:solidFill>
              <a:latin typeface="Arial" panose="020B0604020202020204" pitchFamily="34" charset="0"/>
              <a:cs typeface="Arial" panose="020B0604020202020204" pitchFamily="34" charset="0"/>
            </a:endParaRPr>
          </a:p>
          <a:p>
            <a:r>
              <a:rPr lang="en-GB" sz="2800" b="1">
                <a:solidFill>
                  <a:srgbClr val="005D7F"/>
                </a:solidFill>
                <a:latin typeface="Arial" panose="020B0604020202020204" pitchFamily="34" charset="0"/>
                <a:cs typeface="Arial" panose="020B0604020202020204" pitchFamily="34" charset="0"/>
              </a:rPr>
              <a:t>Voith Hydro, Orkney</a:t>
            </a:r>
          </a:p>
        </p:txBody>
      </p:sp>
      <p:pic>
        <p:nvPicPr>
          <p:cNvPr id="4" name="Picture 3" descr="Dolphins jumping out of the water&#10;&#10;Description automatically generated">
            <a:extLst>
              <a:ext uri="{FF2B5EF4-FFF2-40B4-BE49-F238E27FC236}">
                <a16:creationId xmlns:a16="http://schemas.microsoft.com/office/drawing/2014/main" id="{D4552B22-374F-F9EF-0673-3BFA045B2B3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3715"/>
            <a:ext cx="746125" cy="6854629"/>
          </a:xfrm>
          <a:prstGeom prst="rect">
            <a:avLst/>
          </a:prstGeom>
        </p:spPr>
      </p:pic>
      <p:sp>
        <p:nvSpPr>
          <p:cNvPr id="6" name="Content Placeholder 1">
            <a:extLst>
              <a:ext uri="{FF2B5EF4-FFF2-40B4-BE49-F238E27FC236}">
                <a16:creationId xmlns:a16="http://schemas.microsoft.com/office/drawing/2014/main" id="{90680844-4B37-8F39-9D35-04A7AEF179A4}"/>
              </a:ext>
            </a:extLst>
          </p:cNvPr>
          <p:cNvSpPr txBox="1">
            <a:spLocks/>
          </p:cNvSpPr>
          <p:nvPr/>
        </p:nvSpPr>
        <p:spPr>
          <a:xfrm>
            <a:off x="802569" y="1216378"/>
            <a:ext cx="11293475" cy="5527731"/>
          </a:xfrm>
          <a:prstGeom prst="rect">
            <a:avLst/>
          </a:prstGeom>
        </p:spPr>
        <p:txBody>
          <a:bodyPr/>
          <a:lstStyle>
            <a:lvl1pPr marL="228591" indent="-228591" algn="l" defTabSz="914363"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73" indent="-228591" algn="l" defTabSz="914363"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54" indent="-228591" algn="l" defTabSz="914363"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36"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18"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499"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81"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63"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45"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1000"/>
              </a:spcAft>
              <a:buNone/>
            </a:pPr>
            <a:r>
              <a:rPr lang="en-GB" sz="1800" b="1" u="sng" dirty="0">
                <a:latin typeface="Arial" panose="020B0604020202020204" pitchFamily="34" charset="0"/>
                <a:ea typeface="Calibri" panose="020F0502020204030204" pitchFamily="34" charset="0"/>
                <a:cs typeface="Arial" panose="020B0604020202020204" pitchFamily="34" charset="0"/>
              </a:rPr>
              <a:t>Observations:</a:t>
            </a:r>
            <a:endParaRPr lang="en-GB" sz="1800" b="1" dirty="0">
              <a:latin typeface="Arial" panose="020B0604020202020204" pitchFamily="34" charset="0"/>
              <a:cs typeface="Arial" panose="020B0604020202020204" pitchFamily="34" charset="0"/>
            </a:endParaRPr>
          </a:p>
          <a:p>
            <a:pPr>
              <a:lnSpc>
                <a:spcPct val="100000"/>
              </a:lnSpc>
              <a:spcBef>
                <a:spcPts val="0"/>
              </a:spcBef>
              <a:spcAft>
                <a:spcPts val="1000"/>
              </a:spcAft>
            </a:pPr>
            <a:r>
              <a:rPr lang="en-GB" sz="1800" b="1" dirty="0">
                <a:latin typeface="Arial" panose="020B0604020202020204" pitchFamily="34" charset="0"/>
                <a:cs typeface="Arial" panose="020B0604020202020204" pitchFamily="34" charset="0"/>
              </a:rPr>
              <a:t>Mitigation and monitoring measures; what worked well what didn’t go to plan?</a:t>
            </a:r>
          </a:p>
          <a:p>
            <a:pPr lvl="1">
              <a:lnSpc>
                <a:spcPct val="100000"/>
              </a:lnSpc>
              <a:spcBef>
                <a:spcPts val="0"/>
              </a:spcBef>
              <a:spcAft>
                <a:spcPts val="1000"/>
              </a:spcAft>
            </a:pPr>
            <a:r>
              <a:rPr lang="en-GB" sz="1800" dirty="0">
                <a:latin typeface="Arial" panose="020B0604020202020204" pitchFamily="34" charset="0"/>
                <a:cs typeface="Arial" panose="020B0604020202020204" pitchFamily="34" charset="0"/>
              </a:rPr>
              <a:t>Agreed not to undertake acoustic monitoring of vessel operations or drilling operations for future work </a:t>
            </a:r>
          </a:p>
          <a:p>
            <a:pPr lvl="1">
              <a:lnSpc>
                <a:spcPct val="100000"/>
              </a:lnSpc>
              <a:spcBef>
                <a:spcPts val="0"/>
              </a:spcBef>
              <a:spcAft>
                <a:spcPts val="1000"/>
              </a:spcAft>
            </a:pPr>
            <a:r>
              <a:rPr lang="en-GB" sz="1800" dirty="0">
                <a:latin typeface="Arial" panose="020B0604020202020204" pitchFamily="34" charset="0"/>
                <a:cs typeface="Arial" panose="020B0604020202020204" pitchFamily="34" charset="0"/>
              </a:rPr>
              <a:t>Agreed not to implement ‘soft starts’ during drilling or turbine operations during future deployments </a:t>
            </a:r>
          </a:p>
          <a:p>
            <a:pPr lvl="1">
              <a:lnSpc>
                <a:spcPct val="100000"/>
              </a:lnSpc>
              <a:spcBef>
                <a:spcPts val="0"/>
              </a:spcBef>
              <a:spcAft>
                <a:spcPts val="1000"/>
              </a:spcAft>
            </a:pPr>
            <a:r>
              <a:rPr lang="en-GB" sz="1800" dirty="0">
                <a:latin typeface="Arial" panose="020B0604020202020204" pitchFamily="34" charset="0"/>
                <a:cs typeface="Arial" panose="020B0604020202020204" pitchFamily="34" charset="0"/>
              </a:rPr>
              <a:t>Cameras worked well initially but 2/3 lenses became fouled quite quickly </a:t>
            </a:r>
          </a:p>
          <a:p>
            <a:pPr>
              <a:lnSpc>
                <a:spcPct val="100000"/>
              </a:lnSpc>
              <a:spcBef>
                <a:spcPts val="0"/>
              </a:spcBef>
              <a:spcAft>
                <a:spcPts val="1000"/>
              </a:spcAft>
            </a:pPr>
            <a:r>
              <a:rPr lang="en-US" sz="1800" b="1" dirty="0">
                <a:latin typeface="Arial" panose="020B0604020202020204" pitchFamily="34" charset="0"/>
                <a:cs typeface="Arial" panose="020B0604020202020204" pitchFamily="34" charset="0"/>
              </a:rPr>
              <a:t>Preparing the EMMP and agreeing mitigation and monitoring measures; key challenges and lessons learned:</a:t>
            </a:r>
          </a:p>
          <a:p>
            <a:pPr lvl="1">
              <a:lnSpc>
                <a:spcPct val="100000"/>
              </a:lnSpc>
              <a:spcBef>
                <a:spcPts val="0"/>
              </a:spcBef>
              <a:spcAft>
                <a:spcPts val="1000"/>
              </a:spcAft>
            </a:pPr>
            <a:r>
              <a:rPr lang="en-GB" sz="1800" dirty="0">
                <a:latin typeface="Arial" panose="020B0604020202020204" pitchFamily="34" charset="0"/>
                <a:cs typeface="Arial" panose="020B0604020202020204" pitchFamily="34" charset="0"/>
              </a:rPr>
              <a:t>Iterative process with the regulator and statutory advisors</a:t>
            </a:r>
          </a:p>
          <a:p>
            <a:pPr lvl="1">
              <a:lnSpc>
                <a:spcPct val="100000"/>
              </a:lnSpc>
              <a:spcBef>
                <a:spcPts val="0"/>
              </a:spcBef>
              <a:spcAft>
                <a:spcPts val="1000"/>
              </a:spcAft>
            </a:pPr>
            <a:r>
              <a:rPr lang="en-GB" sz="1800" dirty="0">
                <a:latin typeface="Arial" panose="020B0604020202020204" pitchFamily="34" charset="0"/>
                <a:cs typeface="Arial" panose="020B0604020202020204" pitchFamily="34" charset="0"/>
              </a:rPr>
              <a:t>Aided by existing consents at the site and agreement that the activities were at an established test site</a:t>
            </a:r>
          </a:p>
          <a:p>
            <a:pPr lvl="1">
              <a:lnSpc>
                <a:spcPct val="100000"/>
              </a:lnSpc>
              <a:spcBef>
                <a:spcPts val="0"/>
              </a:spcBef>
              <a:spcAft>
                <a:spcPts val="1000"/>
              </a:spcAft>
            </a:pPr>
            <a:r>
              <a:rPr lang="en-GB" sz="1800" dirty="0">
                <a:latin typeface="Arial" panose="020B0604020202020204" pitchFamily="34" charset="0"/>
                <a:cs typeface="Arial" panose="020B0604020202020204" pitchFamily="34" charset="0"/>
              </a:rPr>
              <a:t>Strong policy support for tidal energy development at the time </a:t>
            </a:r>
          </a:p>
          <a:p>
            <a:pPr lvl="1">
              <a:lnSpc>
                <a:spcPct val="100000"/>
              </a:lnSpc>
              <a:spcBef>
                <a:spcPts val="0"/>
              </a:spcBef>
              <a:spcAft>
                <a:spcPts val="1000"/>
              </a:spcAft>
            </a:pPr>
            <a:r>
              <a:rPr lang="en-GB" sz="1800" dirty="0">
                <a:latin typeface="Arial" panose="020B0604020202020204" pitchFamily="34" charset="0"/>
                <a:cs typeface="Arial" panose="020B0604020202020204" pitchFamily="34" charset="0"/>
              </a:rPr>
              <a:t>Clear distinction made between monitoring and supplementary research</a:t>
            </a:r>
          </a:p>
          <a:p>
            <a:pPr lvl="1">
              <a:lnSpc>
                <a:spcPct val="100000"/>
              </a:lnSpc>
              <a:spcBef>
                <a:spcPts val="0"/>
              </a:spcBef>
              <a:spcAft>
                <a:spcPts val="1000"/>
              </a:spcAft>
            </a:pPr>
            <a:r>
              <a:rPr lang="en-GB" sz="1800" dirty="0">
                <a:latin typeface="Arial" panose="020B0604020202020204" pitchFamily="34" charset="0"/>
                <a:cs typeface="Arial" panose="020B0604020202020204" pitchFamily="34" charset="0"/>
              </a:rPr>
              <a:t>EMMP agreed for project in two phases; monopile installation and device operation </a:t>
            </a:r>
          </a:p>
          <a:p>
            <a:pPr>
              <a:lnSpc>
                <a:spcPct val="100000"/>
              </a:lnSpc>
              <a:spcBef>
                <a:spcPts val="0"/>
              </a:spcBef>
              <a:spcAft>
                <a:spcPts val="1000"/>
              </a:spcAft>
            </a:pPr>
            <a:r>
              <a:rPr lang="en-US" sz="1800" b="1" dirty="0">
                <a:latin typeface="Arial" panose="020B0604020202020204" pitchFamily="34" charset="0"/>
                <a:cs typeface="Arial" panose="020B0604020202020204" pitchFamily="34" charset="0"/>
              </a:rPr>
              <a:t>How mitigation and monitoring activities were funded; private, public, both? </a:t>
            </a:r>
          </a:p>
          <a:p>
            <a:pPr lvl="1">
              <a:lnSpc>
                <a:spcPct val="100000"/>
              </a:lnSpc>
              <a:spcBef>
                <a:spcPts val="0"/>
              </a:spcBef>
              <a:spcAft>
                <a:spcPts val="1000"/>
              </a:spcAft>
            </a:pPr>
            <a:r>
              <a:rPr lang="en-US" sz="1800" dirty="0">
                <a:latin typeface="Arial" panose="020B0604020202020204" pitchFamily="34" charset="0"/>
                <a:cs typeface="Arial" panose="020B0604020202020204" pitchFamily="34" charset="0"/>
              </a:rPr>
              <a:t>All activities funded by developer, vessel acoustic monitoring done by EMEC &amp; Heriot Watt University </a:t>
            </a:r>
            <a:endParaRPr lang="en-GB" sz="1800" dirty="0">
              <a:latin typeface="Arial" panose="020B0604020202020204" pitchFamily="34" charset="0"/>
              <a:cs typeface="Arial" panose="020B0604020202020204" pitchFamily="34" charset="0"/>
            </a:endParaRPr>
          </a:p>
          <a:p>
            <a:pPr marL="0" indent="0">
              <a:lnSpc>
                <a:spcPct val="100000"/>
              </a:lnSpc>
              <a:spcBef>
                <a:spcPts val="0"/>
              </a:spcBef>
              <a:spcAft>
                <a:spcPts val="1000"/>
              </a:spcAft>
              <a:buFont typeface="Arial" panose="020B0604020202020204" pitchFamily="34" charset="0"/>
              <a:buNone/>
            </a:pPr>
            <a:endParaRPr lang="en-GB" sz="1800" b="1" dirty="0">
              <a:latin typeface="Arial" panose="020B0604020202020204" pitchFamily="34" charset="0"/>
              <a:ea typeface="Calibri" panose="020F0502020204030204" pitchFamily="34" charset="0"/>
              <a:cs typeface="Arial" panose="020B0604020202020204" pitchFamily="34" charset="0"/>
            </a:endParaRPr>
          </a:p>
          <a:p>
            <a:pPr marL="0" indent="0">
              <a:lnSpc>
                <a:spcPct val="100000"/>
              </a:lnSpc>
              <a:spcBef>
                <a:spcPts val="0"/>
              </a:spcBef>
              <a:spcAft>
                <a:spcPts val="1000"/>
              </a:spcAft>
              <a:buFont typeface="Arial" panose="020B0604020202020204" pitchFamily="34" charset="0"/>
              <a:buNone/>
            </a:pPr>
            <a:endParaRPr lang="en-GB" sz="1800" dirty="0">
              <a:latin typeface="Arial" panose="020B0604020202020204" pitchFamily="34" charset="0"/>
              <a:cs typeface="Arial" panose="020B0604020202020204" pitchFamily="34" charset="0"/>
            </a:endParaRPr>
          </a:p>
          <a:p>
            <a:pPr lvl="1">
              <a:lnSpc>
                <a:spcPct val="100000"/>
              </a:lnSpc>
              <a:spcBef>
                <a:spcPts val="0"/>
              </a:spcBef>
              <a:spcAft>
                <a:spcPts val="1000"/>
              </a:spcAft>
            </a:pPr>
            <a:endParaRPr lang="en-GB" sz="1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390252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F7BD9C7-12B3-054C-144A-7BEB0BCDCA98}"/>
              </a:ext>
            </a:extLst>
          </p:cNvPr>
          <p:cNvSpPr>
            <a:spLocks noGrp="1"/>
          </p:cNvSpPr>
          <p:nvPr>
            <p:ph type="sldNum" sz="quarter" idx="12"/>
          </p:nvPr>
        </p:nvSpPr>
        <p:spPr/>
        <p:txBody>
          <a:bodyPr/>
          <a:lstStyle/>
          <a:p>
            <a:fld id="{FE7A4BB3-E848-5A44-82DF-322201952CD8}" type="slidenum">
              <a:rPr lang="en-US" smtClean="0"/>
              <a:pPr/>
              <a:t>15</a:t>
            </a:fld>
            <a:endParaRPr lang="en-US"/>
          </a:p>
        </p:txBody>
      </p:sp>
      <p:sp>
        <p:nvSpPr>
          <p:cNvPr id="3" name="Title 2">
            <a:extLst>
              <a:ext uri="{FF2B5EF4-FFF2-40B4-BE49-F238E27FC236}">
                <a16:creationId xmlns:a16="http://schemas.microsoft.com/office/drawing/2014/main" id="{C68D2BAA-1B7A-BF96-0A5C-7C698C214A88}"/>
              </a:ext>
            </a:extLst>
          </p:cNvPr>
          <p:cNvSpPr txBox="1">
            <a:spLocks/>
          </p:cNvSpPr>
          <p:nvPr/>
        </p:nvSpPr>
        <p:spPr>
          <a:xfrm>
            <a:off x="1197034" y="260648"/>
            <a:ext cx="9315458" cy="864096"/>
          </a:xfrm>
        </p:spPr>
        <p:txBody>
          <a:bodyPr>
            <a:normAutofit fontScale="97500"/>
          </a:bodyPr>
          <a:lstStyle>
            <a:lvl1pPr algn="l" defTabSz="914363" rtl="0" eaLnBrk="1" latinLnBrk="0" hangingPunct="1">
              <a:lnSpc>
                <a:spcPct val="90000"/>
              </a:lnSpc>
              <a:spcBef>
                <a:spcPct val="0"/>
              </a:spcBef>
              <a:buNone/>
              <a:defRPr sz="4400" kern="1200">
                <a:solidFill>
                  <a:schemeClr val="tx1"/>
                </a:solidFill>
                <a:latin typeface="+mj-lt"/>
                <a:ea typeface="+mj-ea"/>
                <a:cs typeface="+mj-cs"/>
              </a:defRPr>
            </a:lvl1pPr>
          </a:lstStyle>
          <a:p>
            <a:endParaRPr lang="en-GB" sz="2800" b="1">
              <a:solidFill>
                <a:srgbClr val="005D7F"/>
              </a:solidFill>
              <a:latin typeface="Arial" panose="020B0604020202020204" pitchFamily="34" charset="0"/>
              <a:cs typeface="Arial" panose="020B0604020202020204" pitchFamily="34" charset="0"/>
            </a:endParaRPr>
          </a:p>
          <a:p>
            <a:r>
              <a:rPr lang="en-GB" sz="2800" b="1" err="1">
                <a:solidFill>
                  <a:srgbClr val="005D7F"/>
                </a:solidFill>
                <a:latin typeface="Arial" panose="020B0604020202020204" pitchFamily="34" charset="0"/>
                <a:cs typeface="Arial" panose="020B0604020202020204" pitchFamily="34" charset="0"/>
              </a:rPr>
              <a:t>MeyGen</a:t>
            </a:r>
            <a:r>
              <a:rPr lang="en-GB" sz="2800" b="1">
                <a:solidFill>
                  <a:srgbClr val="005D7F"/>
                </a:solidFill>
                <a:latin typeface="Arial" panose="020B0604020202020204" pitchFamily="34" charset="0"/>
                <a:cs typeface="Arial" panose="020B0604020202020204" pitchFamily="34" charset="0"/>
              </a:rPr>
              <a:t>, Pentland Firth</a:t>
            </a:r>
          </a:p>
        </p:txBody>
      </p:sp>
      <p:pic>
        <p:nvPicPr>
          <p:cNvPr id="4" name="Picture 3" descr="Dolphins jumping out of the water&#10;&#10;Description automatically generated">
            <a:extLst>
              <a:ext uri="{FF2B5EF4-FFF2-40B4-BE49-F238E27FC236}">
                <a16:creationId xmlns:a16="http://schemas.microsoft.com/office/drawing/2014/main" id="{EA113ED9-8B3B-0D8F-D976-A44C7E1C77F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3715"/>
            <a:ext cx="746125" cy="6854629"/>
          </a:xfrm>
          <a:prstGeom prst="rect">
            <a:avLst/>
          </a:prstGeom>
        </p:spPr>
      </p:pic>
      <p:pic>
        <p:nvPicPr>
          <p:cNvPr id="5" name="Picture 4">
            <a:extLst>
              <a:ext uri="{FF2B5EF4-FFF2-40B4-BE49-F238E27FC236}">
                <a16:creationId xmlns:a16="http://schemas.microsoft.com/office/drawing/2014/main" id="{AFC5E193-9F0D-1FEF-11BA-89F6AF437FCA}"/>
              </a:ext>
            </a:extLst>
          </p:cNvPr>
          <p:cNvPicPr>
            <a:picLocks noChangeAspect="1"/>
          </p:cNvPicPr>
          <p:nvPr/>
        </p:nvPicPr>
        <p:blipFill>
          <a:blip r:embed="rId4"/>
          <a:stretch>
            <a:fillRect/>
          </a:stretch>
        </p:blipFill>
        <p:spPr>
          <a:xfrm>
            <a:off x="8362131" y="2204864"/>
            <a:ext cx="3676650" cy="4514850"/>
          </a:xfrm>
          <a:prstGeom prst="rect">
            <a:avLst/>
          </a:prstGeom>
        </p:spPr>
      </p:pic>
      <p:sp>
        <p:nvSpPr>
          <p:cNvPr id="6" name="Content Placeholder 1">
            <a:extLst>
              <a:ext uri="{FF2B5EF4-FFF2-40B4-BE49-F238E27FC236}">
                <a16:creationId xmlns:a16="http://schemas.microsoft.com/office/drawing/2014/main" id="{8912EB51-6779-C60C-D725-9F097C2050AF}"/>
              </a:ext>
            </a:extLst>
          </p:cNvPr>
          <p:cNvSpPr txBox="1">
            <a:spLocks/>
          </p:cNvSpPr>
          <p:nvPr/>
        </p:nvSpPr>
        <p:spPr>
          <a:xfrm>
            <a:off x="869247" y="1600201"/>
            <a:ext cx="4694312" cy="4525963"/>
          </a:xfrm>
        </p:spPr>
        <p:txBody>
          <a:bodyPr/>
          <a:lstStyle>
            <a:lvl1pPr marL="228591" indent="-228591" algn="l" defTabSz="914363"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73" indent="-228591" algn="l" defTabSz="914363"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54" indent="-228591" algn="l" defTabSz="914363"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36"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18"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499"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81"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63"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45"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2000" b="1" dirty="0">
                <a:latin typeface="Arial" panose="020B0604020202020204" pitchFamily="34" charset="0"/>
                <a:cs typeface="Arial" panose="020B0604020202020204" pitchFamily="34" charset="0"/>
              </a:rPr>
              <a:t>Developer: </a:t>
            </a:r>
            <a:r>
              <a:rPr lang="en-GB" sz="2000" dirty="0">
                <a:latin typeface="Arial" panose="020B0604020202020204" pitchFamily="34" charset="0"/>
                <a:cs typeface="Arial" panose="020B0604020202020204" pitchFamily="34" charset="0"/>
              </a:rPr>
              <a:t>Atlantis Resources</a:t>
            </a:r>
            <a:endParaRPr lang="en-GB" sz="2000" b="1" dirty="0">
              <a:latin typeface="Arial" panose="020B0604020202020204" pitchFamily="34" charset="0"/>
              <a:cs typeface="Arial" panose="020B0604020202020204" pitchFamily="34" charset="0"/>
            </a:endParaRPr>
          </a:p>
          <a:p>
            <a:pPr marL="0" indent="0">
              <a:buFont typeface="Arial" panose="020B0604020202020204" pitchFamily="34" charset="0"/>
              <a:buNone/>
            </a:pPr>
            <a:r>
              <a:rPr lang="en-GB" sz="2000" b="1" dirty="0">
                <a:latin typeface="Arial" panose="020B0604020202020204" pitchFamily="34" charset="0"/>
                <a:cs typeface="Arial" panose="020B0604020202020204" pitchFamily="34" charset="0"/>
              </a:rPr>
              <a:t>Regulator: </a:t>
            </a:r>
            <a:r>
              <a:rPr lang="en-GB" sz="2000" dirty="0">
                <a:latin typeface="Arial" panose="020B0604020202020204" pitchFamily="34" charset="0"/>
                <a:cs typeface="Arial" panose="020B0604020202020204" pitchFamily="34" charset="0"/>
              </a:rPr>
              <a:t>Marine Scotland</a:t>
            </a:r>
          </a:p>
          <a:p>
            <a:pPr marL="0" indent="0">
              <a:buFont typeface="Arial" panose="020B0604020202020204" pitchFamily="34" charset="0"/>
              <a:buNone/>
            </a:pPr>
            <a:r>
              <a:rPr lang="en-GB" sz="2000" b="1" dirty="0">
                <a:latin typeface="Arial" panose="020B0604020202020204" pitchFamily="34" charset="0"/>
                <a:ea typeface="Calibri" panose="020F0502020204030204" pitchFamily="34" charset="0"/>
                <a:cs typeface="Arial" panose="020B0604020202020204" pitchFamily="34" charset="0"/>
              </a:rPr>
              <a:t>Location: </a:t>
            </a:r>
            <a:r>
              <a:rPr lang="en-GB" sz="2000" dirty="0">
                <a:latin typeface="Arial" panose="020B0604020202020204" pitchFamily="34" charset="0"/>
                <a:ea typeface="Calibri" panose="020F0502020204030204" pitchFamily="34" charset="0"/>
                <a:cs typeface="Arial" panose="020B0604020202020204" pitchFamily="34" charset="0"/>
              </a:rPr>
              <a:t>Inner Sound, Pentland Firth, Scotland</a:t>
            </a:r>
            <a:endParaRPr lang="en-GB" sz="2000" b="1" dirty="0">
              <a:latin typeface="Arial" panose="020B0604020202020204" pitchFamily="34" charset="0"/>
              <a:ea typeface="Calibri" panose="020F0502020204030204" pitchFamily="34" charset="0"/>
              <a:cs typeface="Arial" panose="020B0604020202020204" pitchFamily="34" charset="0"/>
            </a:endParaRPr>
          </a:p>
          <a:p>
            <a:pPr marL="0" indent="0">
              <a:buFont typeface="Arial" panose="020B0604020202020204" pitchFamily="34" charset="0"/>
              <a:buNone/>
            </a:pPr>
            <a:r>
              <a:rPr lang="en-GB" sz="2000" b="1" dirty="0">
                <a:latin typeface="Arial" panose="020B0604020202020204" pitchFamily="34" charset="0"/>
                <a:ea typeface="Calibri" panose="020F0502020204030204" pitchFamily="34" charset="0"/>
                <a:cs typeface="Arial" panose="020B0604020202020204" pitchFamily="34" charset="0"/>
              </a:rPr>
              <a:t>Generating capacity: </a:t>
            </a:r>
          </a:p>
          <a:p>
            <a:pPr marL="0" indent="0">
              <a:spcAft>
                <a:spcPts val="600"/>
              </a:spcAft>
              <a:buFont typeface="Arial" panose="020B0604020202020204" pitchFamily="34" charset="0"/>
              <a:buNone/>
            </a:pPr>
            <a:r>
              <a:rPr lang="en-GB" sz="2000" dirty="0">
                <a:latin typeface="Arial" panose="020B0604020202020204" pitchFamily="34" charset="0"/>
                <a:ea typeface="Calibri" panose="020F0502020204030204" pitchFamily="34" charset="0"/>
                <a:cs typeface="Arial" panose="020B0604020202020204" pitchFamily="34" charset="0"/>
              </a:rPr>
              <a:t>Phase 1 – 6 MW installed to date </a:t>
            </a:r>
          </a:p>
          <a:p>
            <a:pPr marL="0" indent="0">
              <a:spcAft>
                <a:spcPts val="600"/>
              </a:spcAft>
              <a:buFont typeface="Arial" panose="020B0604020202020204" pitchFamily="34" charset="0"/>
              <a:buNone/>
            </a:pPr>
            <a:r>
              <a:rPr lang="en-GB" sz="2000" dirty="0">
                <a:latin typeface="Arial" panose="020B0604020202020204" pitchFamily="34" charset="0"/>
                <a:ea typeface="Calibri" panose="020F0502020204030204" pitchFamily="34" charset="0"/>
                <a:cs typeface="Arial" panose="020B0604020202020204" pitchFamily="34" charset="0"/>
              </a:rPr>
              <a:t>Phase 2 – additional 80 MW</a:t>
            </a:r>
          </a:p>
          <a:p>
            <a:pPr marL="0" indent="0">
              <a:buFont typeface="Arial" panose="020B0604020202020204" pitchFamily="34" charset="0"/>
              <a:buNone/>
            </a:pPr>
            <a:r>
              <a:rPr lang="en-GB" sz="2000" dirty="0">
                <a:latin typeface="Arial" panose="020B0604020202020204" pitchFamily="34" charset="0"/>
                <a:cs typeface="Arial" panose="020B0604020202020204" pitchFamily="34" charset="0"/>
              </a:rPr>
              <a:t>Phase 3 – total 398 MW</a:t>
            </a:r>
          </a:p>
          <a:p>
            <a:pPr marL="0" indent="0">
              <a:buFont typeface="Arial" panose="020B0604020202020204" pitchFamily="34" charset="0"/>
              <a:buNone/>
            </a:pPr>
            <a:r>
              <a:rPr lang="en-GB" sz="2000" b="1" dirty="0">
                <a:latin typeface="Arial" panose="020B0604020202020204" pitchFamily="34" charset="0"/>
                <a:cs typeface="Arial" panose="020B0604020202020204" pitchFamily="34" charset="0"/>
              </a:rPr>
              <a:t>Consent status: </a:t>
            </a:r>
            <a:r>
              <a:rPr lang="en-GB" sz="2000" dirty="0">
                <a:latin typeface="Arial" panose="020B0604020202020204" pitchFamily="34" charset="0"/>
                <a:cs typeface="Arial" panose="020B0604020202020204" pitchFamily="34" charset="0"/>
              </a:rPr>
              <a:t>consent granted for up to 86 MW generating </a:t>
            </a:r>
            <a:r>
              <a:rPr lang="en-GB" sz="2000" dirty="0">
                <a:latin typeface="Arial" panose="020B0604020202020204" pitchFamily="34" charset="0"/>
                <a:ea typeface="Calibri" panose="020F0502020204030204" pitchFamily="34" charset="0"/>
                <a:cs typeface="Arial" panose="020B0604020202020204" pitchFamily="34" charset="0"/>
              </a:rPr>
              <a:t>capacity, conditional on staged deployment</a:t>
            </a:r>
            <a:endParaRPr lang="en-GB" sz="2000" dirty="0">
              <a:latin typeface="Arial" panose="020B0604020202020204" pitchFamily="34" charset="0"/>
              <a:cs typeface="Arial" panose="020B0604020202020204" pitchFamily="34" charset="0"/>
            </a:endParaRPr>
          </a:p>
          <a:p>
            <a:pPr marL="0" indent="0">
              <a:buFont typeface="Arial" panose="020B0604020202020204" pitchFamily="34" charset="0"/>
              <a:buNone/>
            </a:pPr>
            <a:endParaRPr lang="en-GB" sz="2000" dirty="0">
              <a:latin typeface="Arial" panose="020B060402020202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3746EFF7-6E48-A5C4-8785-D47F7454DBFC}"/>
              </a:ext>
            </a:extLst>
          </p:cNvPr>
          <p:cNvSpPr/>
          <p:nvPr/>
        </p:nvSpPr>
        <p:spPr>
          <a:xfrm>
            <a:off x="10632504" y="3284984"/>
            <a:ext cx="144016" cy="144016"/>
          </a:xfrm>
          <a:prstGeom prst="rect">
            <a:avLst/>
          </a:prstGeom>
          <a:noFill/>
          <a:ln w="19050">
            <a:solidFill>
              <a:srgbClr val="214383"/>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p>
        </p:txBody>
      </p:sp>
      <p:cxnSp>
        <p:nvCxnSpPr>
          <p:cNvPr id="8" name="Straight Connector 7">
            <a:extLst>
              <a:ext uri="{FF2B5EF4-FFF2-40B4-BE49-F238E27FC236}">
                <a16:creationId xmlns:a16="http://schemas.microsoft.com/office/drawing/2014/main" id="{3E03B289-8AD6-7612-6BA0-59ED21629F38}"/>
              </a:ext>
            </a:extLst>
          </p:cNvPr>
          <p:cNvCxnSpPr>
            <a:cxnSpLocks/>
            <a:stCxn id="7" idx="2"/>
          </p:cNvCxnSpPr>
          <p:nvPr/>
        </p:nvCxnSpPr>
        <p:spPr>
          <a:xfrm flipH="1">
            <a:off x="9138251" y="3429000"/>
            <a:ext cx="1566261" cy="1237030"/>
          </a:xfrm>
          <a:prstGeom prst="line">
            <a:avLst/>
          </a:prstGeom>
          <a:ln w="12700">
            <a:solidFill>
              <a:srgbClr val="214383"/>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F554D67-2325-AECA-7D42-2CA6B68EFD94}"/>
              </a:ext>
            </a:extLst>
          </p:cNvPr>
          <p:cNvCxnSpPr>
            <a:cxnSpLocks/>
          </p:cNvCxnSpPr>
          <p:nvPr/>
        </p:nvCxnSpPr>
        <p:spPr>
          <a:xfrm flipH="1" flipV="1">
            <a:off x="9138251" y="1700808"/>
            <a:ext cx="1638269" cy="1584176"/>
          </a:xfrm>
          <a:prstGeom prst="line">
            <a:avLst/>
          </a:prstGeom>
          <a:ln w="12700">
            <a:solidFill>
              <a:srgbClr val="214383"/>
            </a:solidFill>
          </a:ln>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CBC6FE1D-3CE8-0DBF-07D4-A834B5799BDF}"/>
              </a:ext>
            </a:extLst>
          </p:cNvPr>
          <p:cNvPicPr>
            <a:picLocks noChangeAspect="1"/>
          </p:cNvPicPr>
          <p:nvPr/>
        </p:nvPicPr>
        <p:blipFill rotWithShape="1">
          <a:blip r:embed="rId5"/>
          <a:srcRect l="8881"/>
          <a:stretch/>
        </p:blipFill>
        <p:spPr>
          <a:xfrm>
            <a:off x="5644444" y="1700808"/>
            <a:ext cx="3493807" cy="2965222"/>
          </a:xfrm>
          <a:prstGeom prst="rect">
            <a:avLst/>
          </a:prstGeom>
        </p:spPr>
      </p:pic>
    </p:spTree>
    <p:extLst>
      <p:ext uri="{BB962C8B-B14F-4D97-AF65-F5344CB8AC3E}">
        <p14:creationId xmlns:p14="http://schemas.microsoft.com/office/powerpoint/2010/main" val="86606077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180B684-4691-11CA-101C-6C05D92DA8E1}"/>
              </a:ext>
            </a:extLst>
          </p:cNvPr>
          <p:cNvSpPr>
            <a:spLocks noGrp="1"/>
          </p:cNvSpPr>
          <p:nvPr>
            <p:ph type="sldNum" sz="quarter" idx="12"/>
          </p:nvPr>
        </p:nvSpPr>
        <p:spPr/>
        <p:txBody>
          <a:bodyPr/>
          <a:lstStyle/>
          <a:p>
            <a:fld id="{FE7A4BB3-E848-5A44-82DF-322201952CD8}" type="slidenum">
              <a:rPr lang="en-US" smtClean="0"/>
              <a:pPr/>
              <a:t>16</a:t>
            </a:fld>
            <a:endParaRPr lang="en-US"/>
          </a:p>
        </p:txBody>
      </p:sp>
      <p:sp>
        <p:nvSpPr>
          <p:cNvPr id="3" name="Title 2">
            <a:extLst>
              <a:ext uri="{FF2B5EF4-FFF2-40B4-BE49-F238E27FC236}">
                <a16:creationId xmlns:a16="http://schemas.microsoft.com/office/drawing/2014/main" id="{09A93254-123B-6404-EB06-633E68A83661}"/>
              </a:ext>
            </a:extLst>
          </p:cNvPr>
          <p:cNvSpPr txBox="1">
            <a:spLocks/>
          </p:cNvSpPr>
          <p:nvPr/>
        </p:nvSpPr>
        <p:spPr>
          <a:xfrm>
            <a:off x="1188720" y="260648"/>
            <a:ext cx="9323771" cy="864096"/>
          </a:xfrm>
        </p:spPr>
        <p:txBody>
          <a:bodyPr>
            <a:normAutofit fontScale="97500"/>
          </a:bodyPr>
          <a:lstStyle>
            <a:lvl1pPr algn="l" defTabSz="914363" rtl="0" eaLnBrk="1" latinLnBrk="0" hangingPunct="1">
              <a:lnSpc>
                <a:spcPct val="90000"/>
              </a:lnSpc>
              <a:spcBef>
                <a:spcPct val="0"/>
              </a:spcBef>
              <a:buNone/>
              <a:defRPr sz="4400" kern="1200">
                <a:solidFill>
                  <a:schemeClr val="tx1"/>
                </a:solidFill>
                <a:latin typeface="+mj-lt"/>
                <a:ea typeface="+mj-ea"/>
                <a:cs typeface="+mj-cs"/>
              </a:defRPr>
            </a:lvl1pPr>
          </a:lstStyle>
          <a:p>
            <a:endParaRPr lang="en-GB" sz="2800" b="1">
              <a:solidFill>
                <a:srgbClr val="005D7F"/>
              </a:solidFill>
              <a:latin typeface="Arial" panose="020B0604020202020204" pitchFamily="34" charset="0"/>
              <a:cs typeface="Arial" panose="020B0604020202020204" pitchFamily="34" charset="0"/>
            </a:endParaRPr>
          </a:p>
          <a:p>
            <a:r>
              <a:rPr lang="en-GB" sz="2800" b="1" err="1">
                <a:solidFill>
                  <a:srgbClr val="005D7F"/>
                </a:solidFill>
                <a:latin typeface="Arial" panose="020B0604020202020204" pitchFamily="34" charset="0"/>
                <a:cs typeface="Arial" panose="020B0604020202020204" pitchFamily="34" charset="0"/>
              </a:rPr>
              <a:t>MeyGen</a:t>
            </a:r>
            <a:r>
              <a:rPr lang="en-GB" sz="2800" b="1">
                <a:solidFill>
                  <a:srgbClr val="005D7F"/>
                </a:solidFill>
                <a:latin typeface="Arial" panose="020B0604020202020204" pitchFamily="34" charset="0"/>
                <a:cs typeface="Arial" panose="020B0604020202020204" pitchFamily="34" charset="0"/>
              </a:rPr>
              <a:t>, Pentland Firth</a:t>
            </a:r>
          </a:p>
        </p:txBody>
      </p:sp>
      <p:pic>
        <p:nvPicPr>
          <p:cNvPr id="4" name="Picture 3" descr="Dolphins jumping out of the water&#10;&#10;Description automatically generated">
            <a:extLst>
              <a:ext uri="{FF2B5EF4-FFF2-40B4-BE49-F238E27FC236}">
                <a16:creationId xmlns:a16="http://schemas.microsoft.com/office/drawing/2014/main" id="{D4552B22-374F-F9EF-0673-3BFA045B2B38}"/>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3715"/>
            <a:ext cx="746125" cy="6854629"/>
          </a:xfrm>
          <a:prstGeom prst="rect">
            <a:avLst/>
          </a:prstGeom>
        </p:spPr>
      </p:pic>
      <p:graphicFrame>
        <p:nvGraphicFramePr>
          <p:cNvPr id="5" name="Table 5">
            <a:extLst>
              <a:ext uri="{FF2B5EF4-FFF2-40B4-BE49-F238E27FC236}">
                <a16:creationId xmlns:a16="http://schemas.microsoft.com/office/drawing/2014/main" id="{68341834-4790-5022-BCFE-30D905CD1B61}"/>
              </a:ext>
            </a:extLst>
          </p:cNvPr>
          <p:cNvGraphicFramePr>
            <a:graphicFrameLocks noGrp="1"/>
          </p:cNvGraphicFramePr>
          <p:nvPr>
            <p:extLst>
              <p:ext uri="{D42A27DB-BD31-4B8C-83A1-F6EECF244321}">
                <p14:modId xmlns:p14="http://schemas.microsoft.com/office/powerpoint/2010/main" val="3886290540"/>
              </p:ext>
            </p:extLst>
          </p:nvPr>
        </p:nvGraphicFramePr>
        <p:xfrm>
          <a:off x="857956" y="1213598"/>
          <a:ext cx="10148711" cy="5125720"/>
        </p:xfrm>
        <a:graphic>
          <a:graphicData uri="http://schemas.openxmlformats.org/drawingml/2006/table">
            <a:tbl>
              <a:tblPr firstRow="1" bandRow="1">
                <a:tableStyleId>{5C22544A-7EE6-4342-B048-85BDC9FD1C3A}</a:tableStyleId>
              </a:tblPr>
              <a:tblGrid>
                <a:gridCol w="1633317">
                  <a:extLst>
                    <a:ext uri="{9D8B030D-6E8A-4147-A177-3AD203B41FA5}">
                      <a16:colId xmlns:a16="http://schemas.microsoft.com/office/drawing/2014/main" val="3084410353"/>
                    </a:ext>
                  </a:extLst>
                </a:gridCol>
                <a:gridCol w="2649894">
                  <a:extLst>
                    <a:ext uri="{9D8B030D-6E8A-4147-A177-3AD203B41FA5}">
                      <a16:colId xmlns:a16="http://schemas.microsoft.com/office/drawing/2014/main" val="1481167158"/>
                    </a:ext>
                  </a:extLst>
                </a:gridCol>
                <a:gridCol w="2780523">
                  <a:extLst>
                    <a:ext uri="{9D8B030D-6E8A-4147-A177-3AD203B41FA5}">
                      <a16:colId xmlns:a16="http://schemas.microsoft.com/office/drawing/2014/main" val="1290389651"/>
                    </a:ext>
                  </a:extLst>
                </a:gridCol>
                <a:gridCol w="3084977">
                  <a:extLst>
                    <a:ext uri="{9D8B030D-6E8A-4147-A177-3AD203B41FA5}">
                      <a16:colId xmlns:a16="http://schemas.microsoft.com/office/drawing/2014/main" val="2401539381"/>
                    </a:ext>
                  </a:extLst>
                </a:gridCol>
              </a:tblGrid>
              <a:tr h="370840">
                <a:tc>
                  <a:txBody>
                    <a:bodyPr/>
                    <a:lstStyle/>
                    <a:p>
                      <a:endParaRPr lang="en-US" b="1" dirty="0">
                        <a:solidFill>
                          <a:schemeClr val="bg1"/>
                        </a:solidFill>
                      </a:endParaRPr>
                    </a:p>
                  </a:txBody>
                  <a:tcPr>
                    <a:solidFill>
                      <a:srgbClr val="005D7F"/>
                    </a:solidFill>
                  </a:tcPr>
                </a:tc>
                <a:tc>
                  <a:txBody>
                    <a:bodyPr/>
                    <a:lstStyle/>
                    <a:p>
                      <a:r>
                        <a:rPr lang="en-US"/>
                        <a:t>Mitigation Measures</a:t>
                      </a:r>
                    </a:p>
                  </a:txBody>
                  <a:tcPr>
                    <a:solidFill>
                      <a:srgbClr val="005D7F"/>
                    </a:solidFill>
                  </a:tcPr>
                </a:tc>
                <a:tc>
                  <a:txBody>
                    <a:bodyPr/>
                    <a:lstStyle/>
                    <a:p>
                      <a:r>
                        <a:rPr lang="en-US"/>
                        <a:t>Monitoring Measures</a:t>
                      </a:r>
                    </a:p>
                  </a:txBody>
                  <a:tcPr>
                    <a:solidFill>
                      <a:srgbClr val="005D7F"/>
                    </a:solidFill>
                  </a:tcPr>
                </a:tc>
                <a:tc>
                  <a:txBody>
                    <a:bodyPr/>
                    <a:lstStyle/>
                    <a:p>
                      <a:r>
                        <a:rPr lang="en-US"/>
                        <a:t>Reporting Requirements</a:t>
                      </a:r>
                    </a:p>
                  </a:txBody>
                  <a:tcPr>
                    <a:solidFill>
                      <a:srgbClr val="005D7F"/>
                    </a:solidFill>
                  </a:tcPr>
                </a:tc>
                <a:extLst>
                  <a:ext uri="{0D108BD9-81ED-4DB2-BD59-A6C34878D82A}">
                    <a16:rowId xmlns:a16="http://schemas.microsoft.com/office/drawing/2014/main" val="1507820786"/>
                  </a:ext>
                </a:extLst>
              </a:tr>
              <a:tr h="450983">
                <a:tc>
                  <a:txBody>
                    <a:bodyPr/>
                    <a:lstStyle/>
                    <a:p>
                      <a:r>
                        <a:rPr lang="en-US" b="1">
                          <a:solidFill>
                            <a:schemeClr val="bg1"/>
                          </a:solidFill>
                        </a:rPr>
                        <a:t>Collision Risk</a:t>
                      </a:r>
                    </a:p>
                  </a:txBody>
                  <a:tcPr>
                    <a:solidFill>
                      <a:srgbClr val="005D7F"/>
                    </a:solidFill>
                  </a:tcPr>
                </a:tc>
                <a:tc>
                  <a:txBody>
                    <a:bodyPr/>
                    <a:lstStyle/>
                    <a:p>
                      <a:r>
                        <a:rPr lang="en-US" dirty="0"/>
                        <a:t>None</a:t>
                      </a:r>
                    </a:p>
                  </a:txBody>
                  <a:tcPr>
                    <a:solidFill>
                      <a:srgbClr val="005D7F">
                        <a:alpha val="34902"/>
                      </a:srgbClr>
                    </a:solidFill>
                  </a:tcPr>
                </a:tc>
                <a:tc>
                  <a:txBody>
                    <a:bodyPr/>
                    <a:lstStyle/>
                    <a:p>
                      <a:r>
                        <a:rPr lang="en-US" dirty="0"/>
                        <a:t>Survey, Deploy, Monitor Strategy, Marine Mammal Monitoring Programme, Seal Tagging, Shoreline monitoring, Active Acoustics</a:t>
                      </a:r>
                    </a:p>
                  </a:txBody>
                  <a:tcPr>
                    <a:solidFill>
                      <a:srgbClr val="005D7F">
                        <a:alpha val="34902"/>
                      </a:srgbClr>
                    </a:solidFill>
                  </a:tcPr>
                </a:tc>
                <a:tc>
                  <a:txBody>
                    <a:bodyPr/>
                    <a:lstStyle/>
                    <a:p>
                      <a:r>
                        <a:rPr lang="en-US" dirty="0"/>
                        <a:t>EMMP</a:t>
                      </a:r>
                    </a:p>
                  </a:txBody>
                  <a:tcPr>
                    <a:solidFill>
                      <a:srgbClr val="005D7F">
                        <a:alpha val="34902"/>
                      </a:srgbClr>
                    </a:solidFill>
                  </a:tcPr>
                </a:tc>
                <a:extLst>
                  <a:ext uri="{0D108BD9-81ED-4DB2-BD59-A6C34878D82A}">
                    <a16:rowId xmlns:a16="http://schemas.microsoft.com/office/drawing/2014/main" val="2093255768"/>
                  </a:ext>
                </a:extLst>
              </a:tr>
              <a:tr h="370840">
                <a:tc>
                  <a:txBody>
                    <a:bodyPr/>
                    <a:lstStyle/>
                    <a:p>
                      <a:r>
                        <a:rPr lang="en-US" b="1">
                          <a:solidFill>
                            <a:schemeClr val="bg1"/>
                          </a:solidFill>
                        </a:rPr>
                        <a:t>Underwater Noise</a:t>
                      </a:r>
                    </a:p>
                  </a:txBody>
                  <a:tcPr>
                    <a:solidFill>
                      <a:srgbClr val="005D7F"/>
                    </a:solidFill>
                  </a:tcPr>
                </a:tc>
                <a:tc>
                  <a:txBody>
                    <a:bodyPr/>
                    <a:lstStyle/>
                    <a:p>
                      <a:r>
                        <a:rPr lang="en-US" dirty="0"/>
                        <a:t>None</a:t>
                      </a:r>
                    </a:p>
                  </a:txBody>
                  <a:tcPr>
                    <a:solidFill>
                      <a:srgbClr val="005D7F">
                        <a:alpha val="9804"/>
                      </a:srgbClr>
                    </a:solidFill>
                  </a:tcPr>
                </a:tc>
                <a:tc>
                  <a:txBody>
                    <a:bodyPr/>
                    <a:lstStyle/>
                    <a:p>
                      <a:r>
                        <a:rPr lang="en-US" dirty="0"/>
                        <a:t>Operational noise monitoring</a:t>
                      </a:r>
                    </a:p>
                  </a:txBody>
                  <a:tcPr>
                    <a:solidFill>
                      <a:srgbClr val="005D7F">
                        <a:alpha val="9804"/>
                      </a:srgbClr>
                    </a:solidFill>
                  </a:tcPr>
                </a:tc>
                <a:tc>
                  <a:txBody>
                    <a:bodyPr/>
                    <a:lstStyle/>
                    <a:p>
                      <a:r>
                        <a:rPr lang="en-US" dirty="0"/>
                        <a:t>EMMP</a:t>
                      </a:r>
                    </a:p>
                  </a:txBody>
                  <a:tcPr>
                    <a:solidFill>
                      <a:srgbClr val="005D7F">
                        <a:alpha val="9804"/>
                      </a:srgbClr>
                    </a:solidFill>
                  </a:tcPr>
                </a:tc>
                <a:extLst>
                  <a:ext uri="{0D108BD9-81ED-4DB2-BD59-A6C34878D82A}">
                    <a16:rowId xmlns:a16="http://schemas.microsoft.com/office/drawing/2014/main" val="10729405"/>
                  </a:ext>
                </a:extLst>
              </a:tr>
              <a:tr h="370840">
                <a:tc>
                  <a:txBody>
                    <a:bodyPr/>
                    <a:lstStyle/>
                    <a:p>
                      <a:r>
                        <a:rPr lang="en-US" b="1">
                          <a:solidFill>
                            <a:schemeClr val="bg1"/>
                          </a:solidFill>
                        </a:rPr>
                        <a:t>Benthic Impacts</a:t>
                      </a:r>
                    </a:p>
                  </a:txBody>
                  <a:tcPr>
                    <a:solidFill>
                      <a:srgbClr val="005D7F"/>
                    </a:solidFill>
                  </a:tcPr>
                </a:tc>
                <a:tc>
                  <a:txBody>
                    <a:bodyPr/>
                    <a:lstStyle/>
                    <a:p>
                      <a:r>
                        <a:rPr lang="en-US" dirty="0"/>
                        <a:t>Minimize footprint of foundation piles, minimize cable voltage to reduce EMF, increase length of drilled cables</a:t>
                      </a:r>
                    </a:p>
                  </a:txBody>
                  <a:tcPr>
                    <a:solidFill>
                      <a:srgbClr val="005D7F">
                        <a:alpha val="34902"/>
                      </a:srgbClr>
                    </a:solidFill>
                  </a:tcPr>
                </a:tc>
                <a:tc>
                  <a:txBody>
                    <a:bodyPr/>
                    <a:lstStyle/>
                    <a:p>
                      <a:r>
                        <a:rPr lang="en-US" dirty="0"/>
                        <a:t>Habitat monitoring, dispersion of drill cuttings during HDD</a:t>
                      </a:r>
                    </a:p>
                  </a:txBody>
                  <a:tcPr>
                    <a:solidFill>
                      <a:srgbClr val="005D7F">
                        <a:alpha val="34902"/>
                      </a:srgbClr>
                    </a:solidFill>
                  </a:tcPr>
                </a:tc>
                <a:tc>
                  <a:txBody>
                    <a:bodyPr/>
                    <a:lstStyle/>
                    <a:p>
                      <a:r>
                        <a:rPr lang="en-US" dirty="0"/>
                        <a:t>EMMP</a:t>
                      </a:r>
                    </a:p>
                  </a:txBody>
                  <a:tcPr>
                    <a:solidFill>
                      <a:srgbClr val="005D7F">
                        <a:alpha val="34902"/>
                      </a:srgbClr>
                    </a:solidFill>
                  </a:tcPr>
                </a:tc>
                <a:extLst>
                  <a:ext uri="{0D108BD9-81ED-4DB2-BD59-A6C34878D82A}">
                    <a16:rowId xmlns:a16="http://schemas.microsoft.com/office/drawing/2014/main" val="59147287"/>
                  </a:ext>
                </a:extLst>
              </a:tr>
              <a:tr h="370840">
                <a:tc>
                  <a:txBody>
                    <a:bodyPr/>
                    <a:lstStyle/>
                    <a:p>
                      <a:r>
                        <a:rPr lang="en-US" b="1">
                          <a:solidFill>
                            <a:schemeClr val="bg1"/>
                          </a:solidFill>
                        </a:rPr>
                        <a:t>Other Notables</a:t>
                      </a:r>
                    </a:p>
                  </a:txBody>
                  <a:tcPr>
                    <a:solidFill>
                      <a:srgbClr val="005D7F"/>
                    </a:solidFill>
                  </a:tcPr>
                </a:tc>
                <a:tc>
                  <a:txBody>
                    <a:bodyPr/>
                    <a:lstStyle/>
                    <a:p>
                      <a:endParaRPr lang="en-US" dirty="0"/>
                    </a:p>
                  </a:txBody>
                  <a:tcPr>
                    <a:solidFill>
                      <a:srgbClr val="005D7F">
                        <a:alpha val="9804"/>
                      </a:srgbClr>
                    </a:solidFill>
                  </a:tcPr>
                </a:tc>
                <a:tc>
                  <a:txBody>
                    <a:bodyPr/>
                    <a:lstStyle/>
                    <a:p>
                      <a:r>
                        <a:rPr lang="en-US" dirty="0"/>
                        <a:t>Passive Acoustic Monitoring</a:t>
                      </a:r>
                    </a:p>
                  </a:txBody>
                  <a:tcPr>
                    <a:solidFill>
                      <a:srgbClr val="005D7F">
                        <a:alpha val="9804"/>
                      </a:srgbClr>
                    </a:solidFill>
                  </a:tcPr>
                </a:tc>
                <a:tc>
                  <a:txBody>
                    <a:bodyPr/>
                    <a:lstStyle/>
                    <a:p>
                      <a:r>
                        <a:rPr lang="en-US" dirty="0"/>
                        <a:t>PEMP</a:t>
                      </a:r>
                    </a:p>
                  </a:txBody>
                  <a:tcPr>
                    <a:solidFill>
                      <a:srgbClr val="005D7F">
                        <a:alpha val="9804"/>
                      </a:srgbClr>
                    </a:solidFill>
                  </a:tcPr>
                </a:tc>
                <a:extLst>
                  <a:ext uri="{0D108BD9-81ED-4DB2-BD59-A6C34878D82A}">
                    <a16:rowId xmlns:a16="http://schemas.microsoft.com/office/drawing/2014/main" val="925097953"/>
                  </a:ext>
                </a:extLst>
              </a:tr>
            </a:tbl>
          </a:graphicData>
        </a:graphic>
      </p:graphicFrame>
    </p:spTree>
    <p:extLst>
      <p:ext uri="{BB962C8B-B14F-4D97-AF65-F5344CB8AC3E}">
        <p14:creationId xmlns:p14="http://schemas.microsoft.com/office/powerpoint/2010/main" val="185786090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180B684-4691-11CA-101C-6C05D92DA8E1}"/>
              </a:ext>
            </a:extLst>
          </p:cNvPr>
          <p:cNvSpPr>
            <a:spLocks noGrp="1"/>
          </p:cNvSpPr>
          <p:nvPr>
            <p:ph type="sldNum" sz="quarter" idx="12"/>
          </p:nvPr>
        </p:nvSpPr>
        <p:spPr/>
        <p:txBody>
          <a:bodyPr/>
          <a:lstStyle/>
          <a:p>
            <a:fld id="{FE7A4BB3-E848-5A44-82DF-322201952CD8}" type="slidenum">
              <a:rPr lang="en-US" smtClean="0"/>
              <a:pPr/>
              <a:t>17</a:t>
            </a:fld>
            <a:endParaRPr lang="en-US"/>
          </a:p>
        </p:txBody>
      </p:sp>
      <p:sp>
        <p:nvSpPr>
          <p:cNvPr id="3" name="Title 2">
            <a:extLst>
              <a:ext uri="{FF2B5EF4-FFF2-40B4-BE49-F238E27FC236}">
                <a16:creationId xmlns:a16="http://schemas.microsoft.com/office/drawing/2014/main" id="{09A93254-123B-6404-EB06-633E68A83661}"/>
              </a:ext>
            </a:extLst>
          </p:cNvPr>
          <p:cNvSpPr txBox="1">
            <a:spLocks/>
          </p:cNvSpPr>
          <p:nvPr/>
        </p:nvSpPr>
        <p:spPr>
          <a:xfrm>
            <a:off x="1188720" y="260648"/>
            <a:ext cx="9323771" cy="864096"/>
          </a:xfrm>
        </p:spPr>
        <p:txBody>
          <a:bodyPr>
            <a:normAutofit fontScale="97500"/>
          </a:bodyPr>
          <a:lstStyle>
            <a:lvl1pPr algn="l" defTabSz="914363" rtl="0" eaLnBrk="1" latinLnBrk="0" hangingPunct="1">
              <a:lnSpc>
                <a:spcPct val="90000"/>
              </a:lnSpc>
              <a:spcBef>
                <a:spcPct val="0"/>
              </a:spcBef>
              <a:buNone/>
              <a:defRPr sz="4400" kern="1200">
                <a:solidFill>
                  <a:schemeClr val="tx1"/>
                </a:solidFill>
                <a:latin typeface="+mj-lt"/>
                <a:ea typeface="+mj-ea"/>
                <a:cs typeface="+mj-cs"/>
              </a:defRPr>
            </a:lvl1pPr>
          </a:lstStyle>
          <a:p>
            <a:endParaRPr lang="en-GB" sz="2800" b="1">
              <a:solidFill>
                <a:srgbClr val="005D7F"/>
              </a:solidFill>
              <a:latin typeface="Arial" panose="020B0604020202020204" pitchFamily="34" charset="0"/>
              <a:cs typeface="Arial" panose="020B0604020202020204" pitchFamily="34" charset="0"/>
            </a:endParaRPr>
          </a:p>
          <a:p>
            <a:r>
              <a:rPr lang="en-GB" sz="2800" b="1" err="1">
                <a:solidFill>
                  <a:srgbClr val="005D7F"/>
                </a:solidFill>
                <a:latin typeface="Arial" panose="020B0604020202020204" pitchFamily="34" charset="0"/>
                <a:cs typeface="Arial" panose="020B0604020202020204" pitchFamily="34" charset="0"/>
              </a:rPr>
              <a:t>MeyGen</a:t>
            </a:r>
            <a:r>
              <a:rPr lang="en-GB" sz="2800" b="1">
                <a:solidFill>
                  <a:srgbClr val="005D7F"/>
                </a:solidFill>
                <a:latin typeface="Arial" panose="020B0604020202020204" pitchFamily="34" charset="0"/>
                <a:cs typeface="Arial" panose="020B0604020202020204" pitchFamily="34" charset="0"/>
              </a:rPr>
              <a:t>, Pentland Firth</a:t>
            </a:r>
          </a:p>
        </p:txBody>
      </p:sp>
      <p:pic>
        <p:nvPicPr>
          <p:cNvPr id="4" name="Picture 3" descr="Dolphins jumping out of the water&#10;&#10;Description automatically generated">
            <a:extLst>
              <a:ext uri="{FF2B5EF4-FFF2-40B4-BE49-F238E27FC236}">
                <a16:creationId xmlns:a16="http://schemas.microsoft.com/office/drawing/2014/main" id="{D4552B22-374F-F9EF-0673-3BFA045B2B38}"/>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3715"/>
            <a:ext cx="746125" cy="6854629"/>
          </a:xfrm>
          <a:prstGeom prst="rect">
            <a:avLst/>
          </a:prstGeom>
        </p:spPr>
      </p:pic>
      <p:sp>
        <p:nvSpPr>
          <p:cNvPr id="6" name="Content Placeholder 1">
            <a:extLst>
              <a:ext uri="{FF2B5EF4-FFF2-40B4-BE49-F238E27FC236}">
                <a16:creationId xmlns:a16="http://schemas.microsoft.com/office/drawing/2014/main" id="{27E46B51-0054-501B-0AEC-06DF5DBD694C}"/>
              </a:ext>
            </a:extLst>
          </p:cNvPr>
          <p:cNvSpPr txBox="1">
            <a:spLocks/>
          </p:cNvSpPr>
          <p:nvPr/>
        </p:nvSpPr>
        <p:spPr>
          <a:xfrm>
            <a:off x="1066800" y="1283193"/>
            <a:ext cx="10972800" cy="4525963"/>
          </a:xfrm>
          <a:prstGeom prst="rect">
            <a:avLst/>
          </a:prstGeom>
        </p:spPr>
        <p:txBody>
          <a:bodyPr/>
          <a:lstStyle>
            <a:lvl1pPr marL="228591" indent="-228591" algn="l" defTabSz="914363"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73" indent="-228591" algn="l" defTabSz="914363"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54" indent="-228591" algn="l" defTabSz="914363"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36"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18"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499"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81"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63"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45"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1200"/>
              </a:spcAft>
              <a:buFont typeface="Arial" panose="020B0604020202020204" pitchFamily="34" charset="0"/>
              <a:buNone/>
            </a:pPr>
            <a:r>
              <a:rPr lang="en-GB" sz="2000" b="1" u="sng" dirty="0">
                <a:latin typeface="Arial" panose="020B0604020202020204" pitchFamily="34" charset="0"/>
                <a:ea typeface="Calibri" panose="020F0502020204030204" pitchFamily="34" charset="0"/>
                <a:cs typeface="Arial" panose="020B0604020202020204" pitchFamily="34" charset="0"/>
              </a:rPr>
              <a:t>Observations:</a:t>
            </a:r>
          </a:p>
          <a:p>
            <a:pPr>
              <a:spcBef>
                <a:spcPts val="0"/>
              </a:spcBef>
              <a:spcAft>
                <a:spcPts val="1200"/>
              </a:spcAft>
            </a:pPr>
            <a:r>
              <a:rPr lang="en-GB" sz="2000" b="1" dirty="0">
                <a:latin typeface="Arial" panose="020B0604020202020204" pitchFamily="34" charset="0"/>
                <a:cs typeface="Arial" panose="020B0604020202020204" pitchFamily="34" charset="0"/>
              </a:rPr>
              <a:t>Mitigation and monitoring measures; what worked well what didn’t go to plan?</a:t>
            </a:r>
          </a:p>
          <a:p>
            <a:pPr lvl="1">
              <a:spcBef>
                <a:spcPts val="0"/>
              </a:spcBef>
              <a:spcAft>
                <a:spcPts val="1200"/>
              </a:spcAft>
            </a:pPr>
            <a:r>
              <a:rPr lang="en-GB" sz="2000" dirty="0">
                <a:latin typeface="Arial" panose="020B0604020202020204" pitchFamily="34" charset="0"/>
                <a:cs typeface="Arial" panose="020B0604020202020204" pitchFamily="34" charset="0"/>
              </a:rPr>
              <a:t>Provided significant evidence of avoidance behaviour by harbour porpoise </a:t>
            </a:r>
          </a:p>
          <a:p>
            <a:pPr lvl="1">
              <a:spcBef>
                <a:spcPts val="0"/>
              </a:spcBef>
              <a:spcAft>
                <a:spcPts val="1200"/>
              </a:spcAft>
            </a:pPr>
            <a:r>
              <a:rPr lang="en-GB" sz="2000" dirty="0">
                <a:latin typeface="Arial" panose="020B0604020202020204" pitchFamily="34" charset="0"/>
                <a:cs typeface="Arial" panose="020B0604020202020204" pitchFamily="34" charset="0"/>
              </a:rPr>
              <a:t>New monitoring platform recently installed with St Andrews University </a:t>
            </a:r>
          </a:p>
          <a:p>
            <a:pPr>
              <a:spcBef>
                <a:spcPts val="0"/>
              </a:spcBef>
              <a:spcAft>
                <a:spcPts val="1200"/>
              </a:spcAft>
            </a:pPr>
            <a:r>
              <a:rPr lang="en-US" sz="2000" b="1" dirty="0">
                <a:latin typeface="Arial" panose="020B0604020202020204" pitchFamily="34" charset="0"/>
                <a:cs typeface="Arial" panose="020B0604020202020204" pitchFamily="34" charset="0"/>
              </a:rPr>
              <a:t>Preparing the EMMP and agreeing mitigation and monitoring measures; key challenges and lessons learned:</a:t>
            </a:r>
          </a:p>
          <a:p>
            <a:pPr lvl="1">
              <a:spcBef>
                <a:spcPts val="0"/>
              </a:spcBef>
              <a:spcAft>
                <a:spcPts val="1200"/>
              </a:spcAft>
            </a:pPr>
            <a:r>
              <a:rPr lang="en-US" sz="2000" dirty="0">
                <a:latin typeface="Arial" panose="020B0604020202020204" pitchFamily="34" charset="0"/>
                <a:cs typeface="Arial" panose="020B0604020202020204" pitchFamily="34" charset="0"/>
              </a:rPr>
              <a:t>EMMP (or PEMP) agreed in consultation with a project steering group, consisting of the developer, regulator, advisors and the research/monitoring teams</a:t>
            </a:r>
          </a:p>
          <a:p>
            <a:pPr lvl="1">
              <a:spcBef>
                <a:spcPts val="0"/>
              </a:spcBef>
              <a:spcAft>
                <a:spcPts val="1200"/>
              </a:spcAft>
            </a:pPr>
            <a:r>
              <a:rPr lang="en-US" sz="2000" dirty="0">
                <a:latin typeface="Arial" panose="020B0604020202020204" pitchFamily="34" charset="0"/>
                <a:cs typeface="Arial" panose="020B0604020202020204" pitchFamily="34" charset="0"/>
              </a:rPr>
              <a:t>Project was instrumental in demonstrating the ‘survey, deploy and monitor’ approach  </a:t>
            </a:r>
          </a:p>
          <a:p>
            <a:pPr lvl="1">
              <a:spcBef>
                <a:spcPts val="0"/>
              </a:spcBef>
              <a:spcAft>
                <a:spcPts val="1200"/>
              </a:spcAft>
            </a:pPr>
            <a:r>
              <a:rPr lang="en-US" sz="2000" dirty="0">
                <a:latin typeface="Arial" panose="020B0604020202020204" pitchFamily="34" charset="0"/>
                <a:cs typeface="Arial" panose="020B0604020202020204" pitchFamily="34" charset="0"/>
              </a:rPr>
              <a:t>Key challenge in mapping out how data collected during phase 1 could be used </a:t>
            </a:r>
            <a:r>
              <a:rPr lang="en-GB" sz="2000" dirty="0">
                <a:latin typeface="Arial" panose="020B0604020202020204" pitchFamily="34" charset="0"/>
                <a:cs typeface="Arial" panose="020B0604020202020204" pitchFamily="34" charset="0"/>
              </a:rPr>
              <a:t>in scaling up the project (consents and monitoring plan design) </a:t>
            </a:r>
          </a:p>
          <a:p>
            <a:pPr>
              <a:spcBef>
                <a:spcPts val="0"/>
              </a:spcBef>
              <a:spcAft>
                <a:spcPts val="1200"/>
              </a:spcAft>
            </a:pPr>
            <a:r>
              <a:rPr lang="en-US" sz="2000" b="1" dirty="0">
                <a:latin typeface="Arial" panose="020B0604020202020204" pitchFamily="34" charset="0"/>
                <a:cs typeface="Arial" panose="020B0604020202020204" pitchFamily="34" charset="0"/>
              </a:rPr>
              <a:t>How mitigation and monitoring activities were funded; private, public, both? </a:t>
            </a:r>
          </a:p>
          <a:p>
            <a:pPr lvl="1">
              <a:spcBef>
                <a:spcPts val="0"/>
              </a:spcBef>
              <a:spcAft>
                <a:spcPts val="1200"/>
              </a:spcAft>
            </a:pPr>
            <a:r>
              <a:rPr lang="en-US" sz="2000" dirty="0">
                <a:latin typeface="Arial" panose="020B0604020202020204" pitchFamily="34" charset="0"/>
                <a:cs typeface="Arial" panose="020B0604020202020204" pitchFamily="34" charset="0"/>
              </a:rPr>
              <a:t>Combination of private, public and research funding (significant resources the Scottish Demonstrator Project to support collision risk research) </a:t>
            </a:r>
            <a:endParaRPr lang="en-GB" sz="2000" dirty="0">
              <a:latin typeface="Arial" panose="020B0604020202020204" pitchFamily="34" charset="0"/>
              <a:cs typeface="Arial" panose="020B0604020202020204" pitchFamily="34" charset="0"/>
            </a:endParaRPr>
          </a:p>
          <a:p>
            <a:pPr marL="285750" indent="-285750">
              <a:spcBef>
                <a:spcPts val="0"/>
              </a:spcBef>
              <a:spcAft>
                <a:spcPts val="1200"/>
              </a:spcAft>
            </a:pPr>
            <a:endParaRPr lang="en-GB" sz="2000" dirty="0">
              <a:latin typeface="Arial" panose="020B0604020202020204" pitchFamily="34" charset="0"/>
              <a:cs typeface="Arial" panose="020B0604020202020204" pitchFamily="34" charset="0"/>
            </a:endParaRPr>
          </a:p>
          <a:p>
            <a:pPr marL="0" indent="0">
              <a:spcBef>
                <a:spcPts val="0"/>
              </a:spcBef>
              <a:spcAft>
                <a:spcPts val="1200"/>
              </a:spcAft>
              <a:buFont typeface="Arial" panose="020B0604020202020204" pitchFamily="34" charset="0"/>
              <a:buNone/>
            </a:pPr>
            <a:endParaRPr lang="en-GB" sz="2000" b="1" dirty="0">
              <a:latin typeface="Arial" panose="020B0604020202020204" pitchFamily="34" charset="0"/>
              <a:ea typeface="Calibri" panose="020F0502020204030204" pitchFamily="34" charset="0"/>
              <a:cs typeface="Arial" panose="020B0604020202020204" pitchFamily="34" charset="0"/>
            </a:endParaRPr>
          </a:p>
          <a:p>
            <a:pPr marL="0" indent="0">
              <a:spcBef>
                <a:spcPts val="0"/>
              </a:spcBef>
              <a:spcAft>
                <a:spcPts val="1200"/>
              </a:spcAft>
              <a:buFont typeface="Arial" panose="020B0604020202020204" pitchFamily="34" charset="0"/>
              <a:buNone/>
            </a:pPr>
            <a:endParaRPr lang="en-GB" sz="2000" dirty="0">
              <a:latin typeface="Arial" panose="020B0604020202020204" pitchFamily="34" charset="0"/>
              <a:cs typeface="Arial" panose="020B0604020202020204" pitchFamily="34" charset="0"/>
            </a:endParaRPr>
          </a:p>
          <a:p>
            <a:pPr lvl="1">
              <a:spcBef>
                <a:spcPts val="0"/>
              </a:spcBef>
              <a:spcAft>
                <a:spcPts val="1200"/>
              </a:spcAft>
            </a:pPr>
            <a:endParaRPr lang="en-GB"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297901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F7BD9C7-12B3-054C-144A-7BEB0BCDCA98}"/>
              </a:ext>
            </a:extLst>
          </p:cNvPr>
          <p:cNvSpPr>
            <a:spLocks noGrp="1"/>
          </p:cNvSpPr>
          <p:nvPr>
            <p:ph type="sldNum" sz="quarter" idx="12"/>
          </p:nvPr>
        </p:nvSpPr>
        <p:spPr/>
        <p:txBody>
          <a:bodyPr/>
          <a:lstStyle/>
          <a:p>
            <a:fld id="{FE7A4BB3-E848-5A44-82DF-322201952CD8}" type="slidenum">
              <a:rPr lang="en-US" smtClean="0"/>
              <a:pPr/>
              <a:t>18</a:t>
            </a:fld>
            <a:endParaRPr lang="en-US"/>
          </a:p>
        </p:txBody>
      </p:sp>
      <p:sp>
        <p:nvSpPr>
          <p:cNvPr id="3" name="Title 2">
            <a:extLst>
              <a:ext uri="{FF2B5EF4-FFF2-40B4-BE49-F238E27FC236}">
                <a16:creationId xmlns:a16="http://schemas.microsoft.com/office/drawing/2014/main" id="{C68D2BAA-1B7A-BF96-0A5C-7C698C214A88}"/>
              </a:ext>
            </a:extLst>
          </p:cNvPr>
          <p:cNvSpPr txBox="1">
            <a:spLocks/>
          </p:cNvSpPr>
          <p:nvPr/>
        </p:nvSpPr>
        <p:spPr>
          <a:xfrm>
            <a:off x="1188720" y="260648"/>
            <a:ext cx="9323771" cy="864096"/>
          </a:xfrm>
        </p:spPr>
        <p:txBody>
          <a:bodyPr>
            <a:normAutofit fontScale="97500"/>
          </a:bodyPr>
          <a:lstStyle>
            <a:lvl1pPr algn="l" defTabSz="914363" rtl="0" eaLnBrk="1" latinLnBrk="0" hangingPunct="1">
              <a:lnSpc>
                <a:spcPct val="90000"/>
              </a:lnSpc>
              <a:spcBef>
                <a:spcPct val="0"/>
              </a:spcBef>
              <a:buNone/>
              <a:defRPr sz="4400" kern="1200">
                <a:solidFill>
                  <a:schemeClr val="tx1"/>
                </a:solidFill>
                <a:latin typeface="+mj-lt"/>
                <a:ea typeface="+mj-ea"/>
                <a:cs typeface="+mj-cs"/>
              </a:defRPr>
            </a:lvl1pPr>
          </a:lstStyle>
          <a:p>
            <a:endParaRPr lang="en-GB" sz="2800" b="1">
              <a:solidFill>
                <a:srgbClr val="005D7F"/>
              </a:solidFill>
              <a:latin typeface="Arial" panose="020B0604020202020204" pitchFamily="34" charset="0"/>
              <a:cs typeface="Arial" panose="020B0604020202020204" pitchFamily="34" charset="0"/>
            </a:endParaRPr>
          </a:p>
          <a:p>
            <a:r>
              <a:rPr lang="en-GB" sz="2800" b="1">
                <a:solidFill>
                  <a:srgbClr val="005D7F"/>
                </a:solidFill>
                <a:latin typeface="Arial" panose="020B0604020202020204" pitchFamily="34" charset="0"/>
                <a:cs typeface="Arial" panose="020B0604020202020204" pitchFamily="34" charset="0"/>
              </a:rPr>
              <a:t>Anglesey Marine Energy: </a:t>
            </a:r>
            <a:r>
              <a:rPr lang="en-GB" sz="2800" b="1" err="1">
                <a:solidFill>
                  <a:srgbClr val="005D7F"/>
                </a:solidFill>
                <a:latin typeface="Arial" panose="020B0604020202020204" pitchFamily="34" charset="0"/>
                <a:cs typeface="Arial" panose="020B0604020202020204" pitchFamily="34" charset="0"/>
              </a:rPr>
              <a:t>Morlais</a:t>
            </a:r>
            <a:endParaRPr lang="en-GB" sz="2800" b="1">
              <a:solidFill>
                <a:srgbClr val="005D7F"/>
              </a:solidFill>
              <a:latin typeface="Arial" panose="020B0604020202020204" pitchFamily="34" charset="0"/>
              <a:cs typeface="Arial" panose="020B0604020202020204" pitchFamily="34" charset="0"/>
            </a:endParaRPr>
          </a:p>
        </p:txBody>
      </p:sp>
      <p:pic>
        <p:nvPicPr>
          <p:cNvPr id="4" name="Picture 3" descr="Dolphins jumping out of the water&#10;&#10;Description automatically generated">
            <a:extLst>
              <a:ext uri="{FF2B5EF4-FFF2-40B4-BE49-F238E27FC236}">
                <a16:creationId xmlns:a16="http://schemas.microsoft.com/office/drawing/2014/main" id="{EA113ED9-8B3B-0D8F-D976-A44C7E1C77F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3715"/>
            <a:ext cx="746125" cy="6854629"/>
          </a:xfrm>
          <a:prstGeom prst="rect">
            <a:avLst/>
          </a:prstGeom>
        </p:spPr>
      </p:pic>
      <p:sp>
        <p:nvSpPr>
          <p:cNvPr id="7" name="Content Placeholder 1">
            <a:extLst>
              <a:ext uri="{FF2B5EF4-FFF2-40B4-BE49-F238E27FC236}">
                <a16:creationId xmlns:a16="http://schemas.microsoft.com/office/drawing/2014/main" id="{5D37AFC3-6403-92D9-D6D0-AAB5AC480995}"/>
              </a:ext>
            </a:extLst>
          </p:cNvPr>
          <p:cNvSpPr txBox="1">
            <a:spLocks/>
          </p:cNvSpPr>
          <p:nvPr/>
        </p:nvSpPr>
        <p:spPr>
          <a:xfrm>
            <a:off x="959557" y="1600201"/>
            <a:ext cx="4262264" cy="4525963"/>
          </a:xfrm>
        </p:spPr>
        <p:txBody>
          <a:bodyPr/>
          <a:lstStyle>
            <a:lvl1pPr marL="228591" indent="-228591" algn="l" defTabSz="914363"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73" indent="-228591" algn="l" defTabSz="914363"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54" indent="-228591" algn="l" defTabSz="914363"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36"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18"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499"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81"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63"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45"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2000" b="1">
                <a:latin typeface="Arial" panose="020B0604020202020204" pitchFamily="34" charset="0"/>
                <a:cs typeface="Arial" panose="020B0604020202020204" pitchFamily="34" charset="0"/>
              </a:rPr>
              <a:t>Developer: </a:t>
            </a:r>
            <a:r>
              <a:rPr lang="en-GB" sz="2000" err="1">
                <a:latin typeface="Arial" panose="020B0604020202020204" pitchFamily="34" charset="0"/>
                <a:cs typeface="Arial" panose="020B0604020202020204" pitchFamily="34" charset="0"/>
              </a:rPr>
              <a:t>Menter</a:t>
            </a:r>
            <a:r>
              <a:rPr lang="en-GB" sz="2000">
                <a:latin typeface="Arial" panose="020B0604020202020204" pitchFamily="34" charset="0"/>
                <a:cs typeface="Arial" panose="020B0604020202020204" pitchFamily="34" charset="0"/>
              </a:rPr>
              <a:t> Môn (not for profit, 3</a:t>
            </a:r>
            <a:r>
              <a:rPr lang="en-GB" sz="2000" baseline="30000">
                <a:latin typeface="Arial" panose="020B0604020202020204" pitchFamily="34" charset="0"/>
                <a:cs typeface="Arial" panose="020B0604020202020204" pitchFamily="34" charset="0"/>
              </a:rPr>
              <a:t>rd</a:t>
            </a:r>
            <a:r>
              <a:rPr lang="en-GB" sz="2000">
                <a:latin typeface="Arial" panose="020B0604020202020204" pitchFamily="34" charset="0"/>
                <a:cs typeface="Arial" panose="020B0604020202020204" pitchFamily="34" charset="0"/>
              </a:rPr>
              <a:t> sector)</a:t>
            </a:r>
            <a:endParaRPr lang="en-GB" sz="2000" b="1">
              <a:latin typeface="Arial" panose="020B0604020202020204" pitchFamily="34" charset="0"/>
              <a:cs typeface="Arial" panose="020B0604020202020204" pitchFamily="34" charset="0"/>
            </a:endParaRPr>
          </a:p>
          <a:p>
            <a:pPr marL="0" indent="0">
              <a:buFont typeface="Arial" panose="020B0604020202020204" pitchFamily="34" charset="0"/>
              <a:buNone/>
            </a:pPr>
            <a:r>
              <a:rPr lang="en-GB" sz="2000" b="1">
                <a:latin typeface="Arial" panose="020B0604020202020204" pitchFamily="34" charset="0"/>
                <a:cs typeface="Arial" panose="020B0604020202020204" pitchFamily="34" charset="0"/>
              </a:rPr>
              <a:t>Regulator: </a:t>
            </a:r>
            <a:r>
              <a:rPr lang="en-GB" sz="2000">
                <a:latin typeface="Arial" panose="020B0604020202020204" pitchFamily="34" charset="0"/>
                <a:cs typeface="Arial" panose="020B0604020202020204" pitchFamily="34" charset="0"/>
              </a:rPr>
              <a:t>Natural Resources Wales</a:t>
            </a:r>
          </a:p>
          <a:p>
            <a:pPr marL="0" indent="0">
              <a:buFont typeface="Arial" panose="020B0604020202020204" pitchFamily="34" charset="0"/>
              <a:buNone/>
            </a:pPr>
            <a:r>
              <a:rPr lang="en-GB" sz="2000" b="1">
                <a:latin typeface="Arial" panose="020B0604020202020204" pitchFamily="34" charset="0"/>
                <a:ea typeface="Calibri" panose="020F0502020204030204" pitchFamily="34" charset="0"/>
                <a:cs typeface="Arial" panose="020B0604020202020204" pitchFamily="34" charset="0"/>
              </a:rPr>
              <a:t>Location: </a:t>
            </a:r>
            <a:r>
              <a:rPr lang="en-GB" sz="2000">
                <a:latin typeface="Arial" panose="020B0604020202020204" pitchFamily="34" charset="0"/>
                <a:ea typeface="Calibri" panose="020F0502020204030204" pitchFamily="34" charset="0"/>
                <a:cs typeface="Arial" panose="020B0604020202020204" pitchFamily="34" charset="0"/>
              </a:rPr>
              <a:t>35 km</a:t>
            </a:r>
            <a:r>
              <a:rPr lang="en-GB" sz="2000" baseline="30000">
                <a:latin typeface="Arial" panose="020B0604020202020204" pitchFamily="34" charset="0"/>
                <a:ea typeface="Calibri" panose="020F0502020204030204" pitchFamily="34" charset="0"/>
                <a:cs typeface="Arial" panose="020B0604020202020204" pitchFamily="34" charset="0"/>
              </a:rPr>
              <a:t>2</a:t>
            </a:r>
            <a:r>
              <a:rPr lang="en-GB" sz="2000">
                <a:latin typeface="Arial" panose="020B0604020202020204" pitchFamily="34" charset="0"/>
                <a:ea typeface="Calibri" panose="020F0502020204030204" pitchFamily="34" charset="0"/>
                <a:cs typeface="Arial" panose="020B0604020202020204" pitchFamily="34" charset="0"/>
              </a:rPr>
              <a:t> area of seabed off the coast of Holy Island, Anglesey (within the West Anglesey Demonstration Zone (WADZ))</a:t>
            </a:r>
          </a:p>
          <a:p>
            <a:pPr marL="0" indent="0">
              <a:buFont typeface="Arial" panose="020B0604020202020204" pitchFamily="34" charset="0"/>
              <a:buNone/>
            </a:pPr>
            <a:r>
              <a:rPr lang="en-GB" sz="2000" b="1">
                <a:latin typeface="Arial" panose="020B0604020202020204" pitchFamily="34" charset="0"/>
                <a:ea typeface="Calibri" panose="020F0502020204030204" pitchFamily="34" charset="0"/>
                <a:cs typeface="Arial" panose="020B0604020202020204" pitchFamily="34" charset="0"/>
              </a:rPr>
              <a:t>Generating capacity: </a:t>
            </a:r>
            <a:r>
              <a:rPr lang="en-GB" sz="2000">
                <a:latin typeface="Arial" panose="020B0604020202020204" pitchFamily="34" charset="0"/>
                <a:ea typeface="Calibri" panose="020F0502020204030204" pitchFamily="34" charset="0"/>
                <a:cs typeface="Arial" panose="020B0604020202020204" pitchFamily="34" charset="0"/>
              </a:rPr>
              <a:t>240 MW</a:t>
            </a:r>
            <a:endParaRPr lang="en-GB" sz="2000" b="1">
              <a:latin typeface="Arial" panose="020B0604020202020204" pitchFamily="34" charset="0"/>
              <a:ea typeface="Calibri" panose="020F0502020204030204" pitchFamily="34" charset="0"/>
              <a:cs typeface="Arial" panose="020B0604020202020204" pitchFamily="34" charset="0"/>
            </a:endParaRPr>
          </a:p>
          <a:p>
            <a:pPr marL="0" indent="0">
              <a:buFont typeface="Arial" panose="020B0604020202020204" pitchFamily="34" charset="0"/>
              <a:buNone/>
            </a:pPr>
            <a:r>
              <a:rPr lang="en-GB" sz="2000" b="1">
                <a:latin typeface="Arial" panose="020B0604020202020204" pitchFamily="34" charset="0"/>
                <a:ea typeface="Calibri" panose="020F0502020204030204" pitchFamily="34" charset="0"/>
                <a:cs typeface="Arial" panose="020B0604020202020204" pitchFamily="34" charset="0"/>
              </a:rPr>
              <a:t>Consent status: </a:t>
            </a:r>
            <a:r>
              <a:rPr lang="en-GB" sz="2000">
                <a:latin typeface="Arial" panose="020B0604020202020204" pitchFamily="34" charset="0"/>
                <a:ea typeface="Calibri" panose="020F0502020204030204" pitchFamily="34" charset="0"/>
                <a:cs typeface="Arial" panose="020B0604020202020204" pitchFamily="34" charset="0"/>
              </a:rPr>
              <a:t>consent was awarded in December 2021. </a:t>
            </a:r>
          </a:p>
        </p:txBody>
      </p:sp>
      <p:pic>
        <p:nvPicPr>
          <p:cNvPr id="8" name="Picture 7">
            <a:extLst>
              <a:ext uri="{FF2B5EF4-FFF2-40B4-BE49-F238E27FC236}">
                <a16:creationId xmlns:a16="http://schemas.microsoft.com/office/drawing/2014/main" id="{8F714CA8-5622-9869-5408-C5B06E127444}"/>
              </a:ext>
            </a:extLst>
          </p:cNvPr>
          <p:cNvPicPr>
            <a:picLocks noChangeAspect="1"/>
          </p:cNvPicPr>
          <p:nvPr/>
        </p:nvPicPr>
        <p:blipFill>
          <a:blip r:embed="rId3"/>
          <a:stretch>
            <a:fillRect/>
          </a:stretch>
        </p:blipFill>
        <p:spPr>
          <a:xfrm>
            <a:off x="8544272" y="2348880"/>
            <a:ext cx="3515505" cy="4349079"/>
          </a:xfrm>
          <a:prstGeom prst="rect">
            <a:avLst/>
          </a:prstGeom>
          <a:ln>
            <a:solidFill>
              <a:schemeClr val="accent1">
                <a:lumMod val="75000"/>
              </a:schemeClr>
            </a:solidFill>
          </a:ln>
        </p:spPr>
      </p:pic>
      <p:pic>
        <p:nvPicPr>
          <p:cNvPr id="9" name="Picture 2">
            <a:extLst>
              <a:ext uri="{FF2B5EF4-FFF2-40B4-BE49-F238E27FC236}">
                <a16:creationId xmlns:a16="http://schemas.microsoft.com/office/drawing/2014/main" id="{D05883B7-2241-75F6-D228-CFC290057DF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47928" y="1600201"/>
            <a:ext cx="4388967" cy="2684909"/>
          </a:xfrm>
          <a:prstGeom prst="rect">
            <a:avLst/>
          </a:prstGeom>
          <a:noFill/>
          <a:ln>
            <a:solidFill>
              <a:schemeClr val="accent1">
                <a:lumMod val="75000"/>
              </a:schemeClr>
            </a:solidFill>
          </a:ln>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9F36D120-5B51-BBDB-36D8-CAA31217114F}"/>
              </a:ext>
            </a:extLst>
          </p:cNvPr>
          <p:cNvSpPr/>
          <p:nvPr/>
        </p:nvSpPr>
        <p:spPr>
          <a:xfrm>
            <a:off x="10200456" y="5157192"/>
            <a:ext cx="144016" cy="144016"/>
          </a:xfrm>
          <a:prstGeom prst="rect">
            <a:avLst/>
          </a:prstGeom>
          <a:noFill/>
          <a:ln w="19050">
            <a:solidFill>
              <a:srgbClr val="214383"/>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p>
        </p:txBody>
      </p:sp>
      <p:cxnSp>
        <p:nvCxnSpPr>
          <p:cNvPr id="11" name="Straight Connector 10">
            <a:extLst>
              <a:ext uri="{FF2B5EF4-FFF2-40B4-BE49-F238E27FC236}">
                <a16:creationId xmlns:a16="http://schemas.microsoft.com/office/drawing/2014/main" id="{4540D22D-5211-9A53-6278-AE5209A6F834}"/>
              </a:ext>
            </a:extLst>
          </p:cNvPr>
          <p:cNvCxnSpPr>
            <a:cxnSpLocks/>
          </p:cNvCxnSpPr>
          <p:nvPr/>
        </p:nvCxnSpPr>
        <p:spPr>
          <a:xfrm flipH="1" flipV="1">
            <a:off x="5447928" y="4285110"/>
            <a:ext cx="4752528" cy="1016098"/>
          </a:xfrm>
          <a:prstGeom prst="line">
            <a:avLst/>
          </a:prstGeom>
          <a:ln w="12700">
            <a:solidFill>
              <a:srgbClr val="214383"/>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72432C6-0816-2778-C25E-89C715F33FEA}"/>
              </a:ext>
            </a:extLst>
          </p:cNvPr>
          <p:cNvCxnSpPr>
            <a:cxnSpLocks/>
          </p:cNvCxnSpPr>
          <p:nvPr/>
        </p:nvCxnSpPr>
        <p:spPr>
          <a:xfrm flipH="1" flipV="1">
            <a:off x="9836895" y="1600201"/>
            <a:ext cx="507577" cy="3556991"/>
          </a:xfrm>
          <a:prstGeom prst="line">
            <a:avLst/>
          </a:prstGeom>
          <a:ln w="12700">
            <a:solidFill>
              <a:srgbClr val="21438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7044651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180B684-4691-11CA-101C-6C05D92DA8E1}"/>
              </a:ext>
            </a:extLst>
          </p:cNvPr>
          <p:cNvSpPr>
            <a:spLocks noGrp="1"/>
          </p:cNvSpPr>
          <p:nvPr>
            <p:ph type="sldNum" sz="quarter" idx="12"/>
          </p:nvPr>
        </p:nvSpPr>
        <p:spPr/>
        <p:txBody>
          <a:bodyPr/>
          <a:lstStyle/>
          <a:p>
            <a:fld id="{FE7A4BB3-E848-5A44-82DF-322201952CD8}" type="slidenum">
              <a:rPr lang="en-US" smtClean="0"/>
              <a:pPr/>
              <a:t>19</a:t>
            </a:fld>
            <a:endParaRPr lang="en-US"/>
          </a:p>
        </p:txBody>
      </p:sp>
      <p:sp>
        <p:nvSpPr>
          <p:cNvPr id="3" name="Title 2">
            <a:extLst>
              <a:ext uri="{FF2B5EF4-FFF2-40B4-BE49-F238E27FC236}">
                <a16:creationId xmlns:a16="http://schemas.microsoft.com/office/drawing/2014/main" id="{09A93254-123B-6404-EB06-633E68A83661}"/>
              </a:ext>
            </a:extLst>
          </p:cNvPr>
          <p:cNvSpPr txBox="1">
            <a:spLocks/>
          </p:cNvSpPr>
          <p:nvPr/>
        </p:nvSpPr>
        <p:spPr>
          <a:xfrm>
            <a:off x="1188720" y="260648"/>
            <a:ext cx="9323771" cy="864096"/>
          </a:xfrm>
        </p:spPr>
        <p:txBody>
          <a:bodyPr>
            <a:normAutofit fontScale="97500"/>
          </a:bodyPr>
          <a:lstStyle>
            <a:lvl1pPr algn="l" defTabSz="914363" rtl="0" eaLnBrk="1" latinLnBrk="0" hangingPunct="1">
              <a:lnSpc>
                <a:spcPct val="90000"/>
              </a:lnSpc>
              <a:spcBef>
                <a:spcPct val="0"/>
              </a:spcBef>
              <a:buNone/>
              <a:defRPr sz="4400" kern="1200">
                <a:solidFill>
                  <a:schemeClr val="tx1"/>
                </a:solidFill>
                <a:latin typeface="+mj-lt"/>
                <a:ea typeface="+mj-ea"/>
                <a:cs typeface="+mj-cs"/>
              </a:defRPr>
            </a:lvl1pPr>
          </a:lstStyle>
          <a:p>
            <a:endParaRPr lang="en-GB" sz="2800" b="1">
              <a:solidFill>
                <a:srgbClr val="005D7F"/>
              </a:solidFill>
              <a:latin typeface="Arial" panose="020B0604020202020204" pitchFamily="34" charset="0"/>
              <a:cs typeface="Arial" panose="020B0604020202020204" pitchFamily="34" charset="0"/>
            </a:endParaRPr>
          </a:p>
          <a:p>
            <a:r>
              <a:rPr lang="en-GB" sz="2800" b="1">
                <a:solidFill>
                  <a:srgbClr val="005D7F"/>
                </a:solidFill>
                <a:latin typeface="Arial" panose="020B0604020202020204" pitchFamily="34" charset="0"/>
                <a:cs typeface="Arial" panose="020B0604020202020204" pitchFamily="34" charset="0"/>
              </a:rPr>
              <a:t>Anglesey Marine Energy: </a:t>
            </a:r>
            <a:r>
              <a:rPr lang="en-GB" sz="2800" b="1" err="1">
                <a:solidFill>
                  <a:srgbClr val="005D7F"/>
                </a:solidFill>
                <a:latin typeface="Arial" panose="020B0604020202020204" pitchFamily="34" charset="0"/>
                <a:cs typeface="Arial" panose="020B0604020202020204" pitchFamily="34" charset="0"/>
              </a:rPr>
              <a:t>Morlais</a:t>
            </a:r>
            <a:endParaRPr lang="en-GB" sz="2800" b="1">
              <a:solidFill>
                <a:srgbClr val="005D7F"/>
              </a:solidFill>
              <a:latin typeface="Arial" panose="020B0604020202020204" pitchFamily="34" charset="0"/>
              <a:cs typeface="Arial" panose="020B0604020202020204" pitchFamily="34" charset="0"/>
            </a:endParaRPr>
          </a:p>
        </p:txBody>
      </p:sp>
      <p:pic>
        <p:nvPicPr>
          <p:cNvPr id="4" name="Picture 3" descr="Dolphins jumping out of the water&#10;&#10;Description automatically generated">
            <a:extLst>
              <a:ext uri="{FF2B5EF4-FFF2-40B4-BE49-F238E27FC236}">
                <a16:creationId xmlns:a16="http://schemas.microsoft.com/office/drawing/2014/main" id="{D4552B22-374F-F9EF-0673-3BFA045B2B38}"/>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3715"/>
            <a:ext cx="746125" cy="6854629"/>
          </a:xfrm>
          <a:prstGeom prst="rect">
            <a:avLst/>
          </a:prstGeom>
        </p:spPr>
      </p:pic>
      <p:graphicFrame>
        <p:nvGraphicFramePr>
          <p:cNvPr id="5" name="Table 5">
            <a:extLst>
              <a:ext uri="{FF2B5EF4-FFF2-40B4-BE49-F238E27FC236}">
                <a16:creationId xmlns:a16="http://schemas.microsoft.com/office/drawing/2014/main" id="{68341834-4790-5022-BCFE-30D905CD1B61}"/>
              </a:ext>
            </a:extLst>
          </p:cNvPr>
          <p:cNvGraphicFramePr>
            <a:graphicFrameLocks noGrp="1"/>
          </p:cNvGraphicFramePr>
          <p:nvPr>
            <p:extLst>
              <p:ext uri="{D42A27DB-BD31-4B8C-83A1-F6EECF244321}">
                <p14:modId xmlns:p14="http://schemas.microsoft.com/office/powerpoint/2010/main" val="1538863399"/>
              </p:ext>
            </p:extLst>
          </p:nvPr>
        </p:nvGraphicFramePr>
        <p:xfrm>
          <a:off x="857956" y="1932055"/>
          <a:ext cx="10148711" cy="3210560"/>
        </p:xfrm>
        <a:graphic>
          <a:graphicData uri="http://schemas.openxmlformats.org/drawingml/2006/table">
            <a:tbl>
              <a:tblPr firstRow="1" bandRow="1">
                <a:tableStyleId>{5C22544A-7EE6-4342-B048-85BDC9FD1C3A}</a:tableStyleId>
              </a:tblPr>
              <a:tblGrid>
                <a:gridCol w="2189480">
                  <a:extLst>
                    <a:ext uri="{9D8B030D-6E8A-4147-A177-3AD203B41FA5}">
                      <a16:colId xmlns:a16="http://schemas.microsoft.com/office/drawing/2014/main" val="3084410353"/>
                    </a:ext>
                  </a:extLst>
                </a:gridCol>
                <a:gridCol w="2461542">
                  <a:extLst>
                    <a:ext uri="{9D8B030D-6E8A-4147-A177-3AD203B41FA5}">
                      <a16:colId xmlns:a16="http://schemas.microsoft.com/office/drawing/2014/main" val="1481167158"/>
                    </a:ext>
                  </a:extLst>
                </a:gridCol>
                <a:gridCol w="2562578">
                  <a:extLst>
                    <a:ext uri="{9D8B030D-6E8A-4147-A177-3AD203B41FA5}">
                      <a16:colId xmlns:a16="http://schemas.microsoft.com/office/drawing/2014/main" val="1290389651"/>
                    </a:ext>
                  </a:extLst>
                </a:gridCol>
                <a:gridCol w="2935111">
                  <a:extLst>
                    <a:ext uri="{9D8B030D-6E8A-4147-A177-3AD203B41FA5}">
                      <a16:colId xmlns:a16="http://schemas.microsoft.com/office/drawing/2014/main" val="2401539381"/>
                    </a:ext>
                  </a:extLst>
                </a:gridCol>
              </a:tblGrid>
              <a:tr h="370840">
                <a:tc>
                  <a:txBody>
                    <a:bodyPr/>
                    <a:lstStyle/>
                    <a:p>
                      <a:endParaRPr lang="en-US" b="1">
                        <a:solidFill>
                          <a:schemeClr val="bg1"/>
                        </a:solidFill>
                      </a:endParaRPr>
                    </a:p>
                  </a:txBody>
                  <a:tcPr>
                    <a:solidFill>
                      <a:srgbClr val="005D7F"/>
                    </a:solidFill>
                  </a:tcPr>
                </a:tc>
                <a:tc>
                  <a:txBody>
                    <a:bodyPr/>
                    <a:lstStyle/>
                    <a:p>
                      <a:r>
                        <a:rPr lang="en-US"/>
                        <a:t>Mitigation Measures</a:t>
                      </a:r>
                    </a:p>
                  </a:txBody>
                  <a:tcPr>
                    <a:solidFill>
                      <a:srgbClr val="005D7F"/>
                    </a:solidFill>
                  </a:tcPr>
                </a:tc>
                <a:tc>
                  <a:txBody>
                    <a:bodyPr/>
                    <a:lstStyle/>
                    <a:p>
                      <a:r>
                        <a:rPr lang="en-US"/>
                        <a:t>Monitoring Measures</a:t>
                      </a:r>
                    </a:p>
                  </a:txBody>
                  <a:tcPr>
                    <a:solidFill>
                      <a:srgbClr val="005D7F"/>
                    </a:solidFill>
                  </a:tcPr>
                </a:tc>
                <a:tc>
                  <a:txBody>
                    <a:bodyPr/>
                    <a:lstStyle/>
                    <a:p>
                      <a:r>
                        <a:rPr lang="en-US"/>
                        <a:t>Reporting Requirements</a:t>
                      </a:r>
                    </a:p>
                  </a:txBody>
                  <a:tcPr>
                    <a:solidFill>
                      <a:srgbClr val="005D7F"/>
                    </a:solidFill>
                  </a:tcPr>
                </a:tc>
                <a:extLst>
                  <a:ext uri="{0D108BD9-81ED-4DB2-BD59-A6C34878D82A}">
                    <a16:rowId xmlns:a16="http://schemas.microsoft.com/office/drawing/2014/main" val="1507820786"/>
                  </a:ext>
                </a:extLst>
              </a:tr>
              <a:tr h="370840">
                <a:tc>
                  <a:txBody>
                    <a:bodyPr/>
                    <a:lstStyle/>
                    <a:p>
                      <a:r>
                        <a:rPr lang="en-US" b="1">
                          <a:solidFill>
                            <a:schemeClr val="bg1"/>
                          </a:solidFill>
                        </a:rPr>
                        <a:t>Collision Risk</a:t>
                      </a:r>
                    </a:p>
                  </a:txBody>
                  <a:tcPr>
                    <a:solidFill>
                      <a:srgbClr val="005D7F"/>
                    </a:solidFill>
                  </a:tcPr>
                </a:tc>
                <a:tc>
                  <a:txBody>
                    <a:bodyPr/>
                    <a:lstStyle/>
                    <a:p>
                      <a:r>
                        <a:rPr lang="en-US" dirty="0"/>
                        <a:t>ADDs, Visual deterrents</a:t>
                      </a:r>
                    </a:p>
                  </a:txBody>
                  <a:tcPr>
                    <a:solidFill>
                      <a:srgbClr val="005D7F">
                        <a:alpha val="34902"/>
                      </a:srgbClr>
                    </a:solidFill>
                  </a:tcPr>
                </a:tc>
                <a:tc>
                  <a:txBody>
                    <a:bodyPr/>
                    <a:lstStyle/>
                    <a:p>
                      <a:r>
                        <a:rPr lang="en-US" dirty="0"/>
                        <a:t>PAM, Active Sonar, Surface/UW Cameras, VP survey, colony counts</a:t>
                      </a:r>
                    </a:p>
                  </a:txBody>
                  <a:tcPr>
                    <a:solidFill>
                      <a:srgbClr val="005D7F">
                        <a:alpha val="34902"/>
                      </a:srgbClr>
                    </a:solidFill>
                  </a:tcPr>
                </a:tc>
                <a:tc>
                  <a:txBody>
                    <a:bodyPr/>
                    <a:lstStyle/>
                    <a:p>
                      <a:r>
                        <a:rPr lang="en-US" dirty="0"/>
                        <a:t>TBC. EEMP in development</a:t>
                      </a:r>
                    </a:p>
                  </a:txBody>
                  <a:tcPr>
                    <a:solidFill>
                      <a:srgbClr val="005D7F">
                        <a:alpha val="34902"/>
                      </a:srgbClr>
                    </a:solidFill>
                  </a:tcPr>
                </a:tc>
                <a:extLst>
                  <a:ext uri="{0D108BD9-81ED-4DB2-BD59-A6C34878D82A}">
                    <a16:rowId xmlns:a16="http://schemas.microsoft.com/office/drawing/2014/main" val="2093255768"/>
                  </a:ext>
                </a:extLst>
              </a:tr>
              <a:tr h="370840">
                <a:tc>
                  <a:txBody>
                    <a:bodyPr/>
                    <a:lstStyle/>
                    <a:p>
                      <a:r>
                        <a:rPr lang="en-US" b="1">
                          <a:solidFill>
                            <a:schemeClr val="bg1"/>
                          </a:solidFill>
                        </a:rPr>
                        <a:t>Underwater Noise</a:t>
                      </a:r>
                    </a:p>
                  </a:txBody>
                  <a:tcPr>
                    <a:solidFill>
                      <a:srgbClr val="005D7F"/>
                    </a:solidFill>
                  </a:tcPr>
                </a:tc>
                <a:tc>
                  <a:txBody>
                    <a:bodyPr/>
                    <a:lstStyle/>
                    <a:p>
                      <a:r>
                        <a:rPr lang="en-US" dirty="0"/>
                        <a:t>MMMP</a:t>
                      </a:r>
                    </a:p>
                  </a:txBody>
                  <a:tcPr>
                    <a:solidFill>
                      <a:srgbClr val="005D7F">
                        <a:alpha val="9804"/>
                      </a:srgbClr>
                    </a:solidFill>
                  </a:tcPr>
                </a:tc>
                <a:tc>
                  <a:txBody>
                    <a:bodyPr/>
                    <a:lstStyle/>
                    <a:p>
                      <a:r>
                        <a:rPr lang="en-US" dirty="0"/>
                        <a:t>Noise quantification &amp; spatial distribution</a:t>
                      </a:r>
                    </a:p>
                  </a:txBody>
                  <a:tcPr>
                    <a:solidFill>
                      <a:srgbClr val="005D7F">
                        <a:alpha val="9804"/>
                      </a:srgbClr>
                    </a:solidFill>
                  </a:tcPr>
                </a:tc>
                <a:tc>
                  <a:txBody>
                    <a:bodyPr/>
                    <a:lstStyle/>
                    <a:p>
                      <a:r>
                        <a:rPr lang="en-US" dirty="0"/>
                        <a:t>TBC. EEMP in development</a:t>
                      </a:r>
                    </a:p>
                  </a:txBody>
                  <a:tcPr>
                    <a:solidFill>
                      <a:srgbClr val="005D7F">
                        <a:alpha val="9804"/>
                      </a:srgbClr>
                    </a:solidFill>
                  </a:tcPr>
                </a:tc>
                <a:extLst>
                  <a:ext uri="{0D108BD9-81ED-4DB2-BD59-A6C34878D82A}">
                    <a16:rowId xmlns:a16="http://schemas.microsoft.com/office/drawing/2014/main" val="10729405"/>
                  </a:ext>
                </a:extLst>
              </a:tr>
              <a:tr h="370840">
                <a:tc>
                  <a:txBody>
                    <a:bodyPr/>
                    <a:lstStyle/>
                    <a:p>
                      <a:r>
                        <a:rPr lang="en-US" b="1">
                          <a:solidFill>
                            <a:schemeClr val="bg1"/>
                          </a:solidFill>
                        </a:rPr>
                        <a:t>Benthic Impacts</a:t>
                      </a:r>
                    </a:p>
                  </a:txBody>
                  <a:tcPr>
                    <a:solidFill>
                      <a:srgbClr val="005D7F"/>
                    </a:solidFill>
                  </a:tcPr>
                </a:tc>
                <a:tc>
                  <a:txBody>
                    <a:bodyPr/>
                    <a:lstStyle/>
                    <a:p>
                      <a:r>
                        <a:rPr lang="en-US"/>
                        <a:t>Precon surveys/micrositing</a:t>
                      </a:r>
                    </a:p>
                  </a:txBody>
                  <a:tcPr>
                    <a:solidFill>
                      <a:srgbClr val="005D7F">
                        <a:alpha val="34902"/>
                      </a:srgbClr>
                    </a:solidFill>
                  </a:tcPr>
                </a:tc>
                <a:tc>
                  <a:txBody>
                    <a:bodyPr/>
                    <a:lstStyle/>
                    <a:p>
                      <a:r>
                        <a:rPr lang="en-US" dirty="0"/>
                        <a:t>None</a:t>
                      </a:r>
                    </a:p>
                  </a:txBody>
                  <a:tcPr>
                    <a:solidFill>
                      <a:srgbClr val="005D7F">
                        <a:alpha val="34902"/>
                      </a:srgbClr>
                    </a:solidFill>
                  </a:tcPr>
                </a:tc>
                <a:tc>
                  <a:txBody>
                    <a:bodyPr/>
                    <a:lstStyle/>
                    <a:p>
                      <a:r>
                        <a:rPr lang="en-US" dirty="0"/>
                        <a:t>None</a:t>
                      </a:r>
                    </a:p>
                  </a:txBody>
                  <a:tcPr>
                    <a:solidFill>
                      <a:srgbClr val="005D7F">
                        <a:alpha val="34902"/>
                      </a:srgbClr>
                    </a:solidFill>
                  </a:tcPr>
                </a:tc>
                <a:extLst>
                  <a:ext uri="{0D108BD9-81ED-4DB2-BD59-A6C34878D82A}">
                    <a16:rowId xmlns:a16="http://schemas.microsoft.com/office/drawing/2014/main" val="59147287"/>
                  </a:ext>
                </a:extLst>
              </a:tr>
              <a:tr h="370840">
                <a:tc>
                  <a:txBody>
                    <a:bodyPr/>
                    <a:lstStyle/>
                    <a:p>
                      <a:r>
                        <a:rPr lang="en-US" b="1">
                          <a:solidFill>
                            <a:schemeClr val="bg1"/>
                          </a:solidFill>
                        </a:rPr>
                        <a:t>Other Notables</a:t>
                      </a:r>
                    </a:p>
                  </a:txBody>
                  <a:tcPr>
                    <a:solidFill>
                      <a:srgbClr val="005D7F"/>
                    </a:solidFill>
                  </a:tcPr>
                </a:tc>
                <a:tc>
                  <a:txBody>
                    <a:bodyPr/>
                    <a:lstStyle/>
                    <a:p>
                      <a:r>
                        <a:rPr lang="en-US" dirty="0"/>
                        <a:t>TBC in EEMP</a:t>
                      </a:r>
                    </a:p>
                  </a:txBody>
                  <a:tcPr>
                    <a:solidFill>
                      <a:srgbClr val="005D7F">
                        <a:alpha val="9804"/>
                      </a:srgbClr>
                    </a:solidFill>
                  </a:tcPr>
                </a:tc>
                <a:tc>
                  <a:txBody>
                    <a:bodyPr/>
                    <a:lstStyle/>
                    <a:p>
                      <a:r>
                        <a:rPr lang="en-US" dirty="0"/>
                        <a:t>TBC  in EEMP </a:t>
                      </a:r>
                    </a:p>
                  </a:txBody>
                  <a:tcPr>
                    <a:solidFill>
                      <a:srgbClr val="005D7F">
                        <a:alpha val="9804"/>
                      </a:srgbClr>
                    </a:solidFill>
                  </a:tcPr>
                </a:tc>
                <a:tc>
                  <a:txBody>
                    <a:bodyPr/>
                    <a:lstStyle/>
                    <a:p>
                      <a:r>
                        <a:rPr lang="en-US" dirty="0"/>
                        <a:t>TBC</a:t>
                      </a:r>
                    </a:p>
                  </a:txBody>
                  <a:tcPr>
                    <a:solidFill>
                      <a:srgbClr val="005D7F">
                        <a:alpha val="9804"/>
                      </a:srgbClr>
                    </a:solidFill>
                  </a:tcPr>
                </a:tc>
                <a:extLst>
                  <a:ext uri="{0D108BD9-81ED-4DB2-BD59-A6C34878D82A}">
                    <a16:rowId xmlns:a16="http://schemas.microsoft.com/office/drawing/2014/main" val="925097953"/>
                  </a:ext>
                </a:extLst>
              </a:tr>
            </a:tbl>
          </a:graphicData>
        </a:graphic>
      </p:graphicFrame>
    </p:spTree>
    <p:extLst>
      <p:ext uri="{BB962C8B-B14F-4D97-AF65-F5344CB8AC3E}">
        <p14:creationId xmlns:p14="http://schemas.microsoft.com/office/powerpoint/2010/main" val="260021851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41644C4-6482-3196-517C-5A1621B10775}"/>
              </a:ext>
            </a:extLst>
          </p:cNvPr>
          <p:cNvSpPr>
            <a:spLocks noGrp="1"/>
          </p:cNvSpPr>
          <p:nvPr>
            <p:ph type="sldNum" sz="quarter" idx="12"/>
          </p:nvPr>
        </p:nvSpPr>
        <p:spPr/>
        <p:txBody>
          <a:bodyPr/>
          <a:lstStyle/>
          <a:p>
            <a:fld id="{FE7A4BB3-E848-5A44-82DF-322201952CD8}" type="slidenum">
              <a:rPr lang="en-US" smtClean="0"/>
              <a:pPr/>
              <a:t>2</a:t>
            </a:fld>
            <a:endParaRPr lang="en-US"/>
          </a:p>
        </p:txBody>
      </p:sp>
      <p:sp>
        <p:nvSpPr>
          <p:cNvPr id="7" name="Title 6">
            <a:extLst>
              <a:ext uri="{FF2B5EF4-FFF2-40B4-BE49-F238E27FC236}">
                <a16:creationId xmlns:a16="http://schemas.microsoft.com/office/drawing/2014/main" id="{01ABD48A-3E2B-EC34-0498-513CAEE3BFF8}"/>
              </a:ext>
            </a:extLst>
          </p:cNvPr>
          <p:cNvSpPr>
            <a:spLocks noGrp="1"/>
          </p:cNvSpPr>
          <p:nvPr>
            <p:ph type="title"/>
          </p:nvPr>
        </p:nvSpPr>
        <p:spPr>
          <a:xfrm>
            <a:off x="1180407" y="192527"/>
            <a:ext cx="10630593" cy="1092483"/>
          </a:xfrm>
        </p:spPr>
        <p:txBody>
          <a:bodyPr/>
          <a:lstStyle/>
          <a:p>
            <a:r>
              <a:rPr lang="en-US">
                <a:solidFill>
                  <a:srgbClr val="005D7F"/>
                </a:solidFill>
              </a:rPr>
              <a:t>Workshop Agenda </a:t>
            </a:r>
          </a:p>
        </p:txBody>
      </p:sp>
      <p:graphicFrame>
        <p:nvGraphicFramePr>
          <p:cNvPr id="9" name="Table 9">
            <a:extLst>
              <a:ext uri="{FF2B5EF4-FFF2-40B4-BE49-F238E27FC236}">
                <a16:creationId xmlns:a16="http://schemas.microsoft.com/office/drawing/2014/main" id="{BAAC9584-4E0A-038F-2F5D-7D68E7A148CD}"/>
              </a:ext>
            </a:extLst>
          </p:cNvPr>
          <p:cNvGraphicFramePr>
            <a:graphicFrameLocks noGrp="1"/>
          </p:cNvGraphicFramePr>
          <p:nvPr>
            <p:ph sz="quarter" idx="20"/>
            <p:extLst>
              <p:ext uri="{D42A27DB-BD31-4B8C-83A1-F6EECF244321}">
                <p14:modId xmlns:p14="http://schemas.microsoft.com/office/powerpoint/2010/main" val="433052639"/>
              </p:ext>
            </p:extLst>
          </p:nvPr>
        </p:nvGraphicFramePr>
        <p:xfrm>
          <a:off x="1180407" y="1432166"/>
          <a:ext cx="10243949" cy="2683455"/>
        </p:xfrm>
        <a:graphic>
          <a:graphicData uri="http://schemas.openxmlformats.org/drawingml/2006/table">
            <a:tbl>
              <a:tblPr firstRow="1" bandRow="1">
                <a:tableStyleId>{16D9F66E-5EB9-4882-86FB-DCBF35E3C3E4}</a:tableStyleId>
              </a:tblPr>
              <a:tblGrid>
                <a:gridCol w="1921191">
                  <a:extLst>
                    <a:ext uri="{9D8B030D-6E8A-4147-A177-3AD203B41FA5}">
                      <a16:colId xmlns:a16="http://schemas.microsoft.com/office/drawing/2014/main" val="194983034"/>
                    </a:ext>
                  </a:extLst>
                </a:gridCol>
                <a:gridCol w="8322758">
                  <a:extLst>
                    <a:ext uri="{9D8B030D-6E8A-4147-A177-3AD203B41FA5}">
                      <a16:colId xmlns:a16="http://schemas.microsoft.com/office/drawing/2014/main" val="2352235250"/>
                    </a:ext>
                  </a:extLst>
                </a:gridCol>
              </a:tblGrid>
              <a:tr h="458415">
                <a:tc>
                  <a:txBody>
                    <a:bodyPr/>
                    <a:lstStyle/>
                    <a:p>
                      <a:pPr marL="0" marR="0" algn="l">
                        <a:spcBef>
                          <a:spcPts val="0"/>
                        </a:spcBef>
                        <a:spcAft>
                          <a:spcPts val="0"/>
                        </a:spcAft>
                      </a:pPr>
                      <a:r>
                        <a:rPr lang="en-US" sz="2400">
                          <a:effectLst/>
                        </a:rPr>
                        <a:t>Start Time</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5D7F">
                        <a:alpha val="34902"/>
                      </a:srgbClr>
                    </a:solidFill>
                  </a:tcPr>
                </a:tc>
                <a:tc>
                  <a:txBody>
                    <a:bodyPr/>
                    <a:lstStyle/>
                    <a:p>
                      <a:pPr marL="0" marR="0" algn="l">
                        <a:spcBef>
                          <a:spcPts val="0"/>
                        </a:spcBef>
                        <a:spcAft>
                          <a:spcPts val="0"/>
                        </a:spcAft>
                      </a:pPr>
                      <a:r>
                        <a:rPr lang="en-US" sz="2400">
                          <a:effectLst/>
                        </a:rPr>
                        <a:t>Agenda Topic</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5D7F">
                        <a:alpha val="34902"/>
                      </a:srgbClr>
                    </a:solidFill>
                  </a:tcPr>
                </a:tc>
                <a:extLst>
                  <a:ext uri="{0D108BD9-81ED-4DB2-BD59-A6C34878D82A}">
                    <a16:rowId xmlns:a16="http://schemas.microsoft.com/office/drawing/2014/main" val="2024583545"/>
                  </a:ext>
                </a:extLst>
              </a:tr>
              <a:tr h="370840">
                <a:tc>
                  <a:txBody>
                    <a:bodyPr/>
                    <a:lstStyle/>
                    <a:p>
                      <a:pPr marL="0" marR="0">
                        <a:spcBef>
                          <a:spcPts val="0"/>
                        </a:spcBef>
                        <a:spcAft>
                          <a:spcPts val="0"/>
                        </a:spcAft>
                      </a:pPr>
                      <a:r>
                        <a:rPr lang="en-US" sz="2000">
                          <a:effectLst/>
                        </a:rPr>
                        <a:t>16:30</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5D7F">
                        <a:alpha val="9804"/>
                      </a:srgbClr>
                    </a:solidFill>
                  </a:tcPr>
                </a:tc>
                <a:tc>
                  <a:txBody>
                    <a:bodyPr/>
                    <a:lstStyle/>
                    <a:p>
                      <a:pPr marL="0" marR="0">
                        <a:spcBef>
                          <a:spcPts val="0"/>
                        </a:spcBef>
                        <a:spcAft>
                          <a:spcPts val="0"/>
                        </a:spcAft>
                      </a:pPr>
                      <a:r>
                        <a:rPr lang="en-US" sz="2000">
                          <a:effectLst/>
                        </a:rPr>
                        <a:t>Introductions, Purpose of the workshop</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5D7F">
                        <a:alpha val="9804"/>
                      </a:srgbClr>
                    </a:solidFill>
                  </a:tcPr>
                </a:tc>
                <a:extLst>
                  <a:ext uri="{0D108BD9-81ED-4DB2-BD59-A6C34878D82A}">
                    <a16:rowId xmlns:a16="http://schemas.microsoft.com/office/drawing/2014/main" val="1712041815"/>
                  </a:ext>
                </a:extLst>
              </a:tr>
              <a:tr h="370840">
                <a:tc>
                  <a:txBody>
                    <a:bodyPr/>
                    <a:lstStyle/>
                    <a:p>
                      <a:pPr marL="0" marR="0">
                        <a:spcBef>
                          <a:spcPts val="0"/>
                        </a:spcBef>
                        <a:spcAft>
                          <a:spcPts val="0"/>
                        </a:spcAft>
                      </a:pPr>
                      <a:r>
                        <a:rPr lang="en-US" sz="2000">
                          <a:effectLst/>
                        </a:rPr>
                        <a:t>16:45</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5D7F">
                        <a:alpha val="34902"/>
                      </a:srgbClr>
                    </a:solidFill>
                  </a:tcPr>
                </a:tc>
                <a:tc>
                  <a:txBody>
                    <a:bodyPr/>
                    <a:lstStyle/>
                    <a:p>
                      <a:pPr marL="0" marR="0">
                        <a:spcBef>
                          <a:spcPts val="0"/>
                        </a:spcBef>
                        <a:spcAft>
                          <a:spcPts val="0"/>
                        </a:spcAft>
                      </a:pPr>
                      <a:r>
                        <a:rPr lang="en-US" sz="2000">
                          <a:effectLst/>
                        </a:rPr>
                        <a:t>Examples of environmental monitoring and mitigation around projects</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5D7F">
                        <a:alpha val="34902"/>
                      </a:srgbClr>
                    </a:solidFill>
                  </a:tcPr>
                </a:tc>
                <a:extLst>
                  <a:ext uri="{0D108BD9-81ED-4DB2-BD59-A6C34878D82A}">
                    <a16:rowId xmlns:a16="http://schemas.microsoft.com/office/drawing/2014/main" val="2360742088"/>
                  </a:ext>
                </a:extLst>
              </a:tr>
              <a:tr h="370840">
                <a:tc>
                  <a:txBody>
                    <a:bodyPr/>
                    <a:lstStyle/>
                    <a:p>
                      <a:pPr marL="0" marR="0">
                        <a:spcBef>
                          <a:spcPts val="0"/>
                        </a:spcBef>
                        <a:spcAft>
                          <a:spcPts val="0"/>
                        </a:spcAft>
                      </a:pPr>
                      <a:r>
                        <a:rPr lang="en-US" sz="2000">
                          <a:effectLst/>
                        </a:rPr>
                        <a:t>17:30</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5D7F">
                        <a:alpha val="9804"/>
                      </a:srgbClr>
                    </a:solidFill>
                  </a:tcPr>
                </a:tc>
                <a:tc>
                  <a:txBody>
                    <a:bodyPr/>
                    <a:lstStyle/>
                    <a:p>
                      <a:pPr marL="0" marR="0">
                        <a:spcBef>
                          <a:spcPts val="0"/>
                        </a:spcBef>
                        <a:spcAft>
                          <a:spcPts val="0"/>
                        </a:spcAft>
                      </a:pPr>
                      <a:r>
                        <a:rPr lang="en-US" sz="2000">
                          <a:effectLst/>
                        </a:rPr>
                        <a:t>Best practices in monitoring</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5D7F">
                        <a:alpha val="9804"/>
                      </a:srgbClr>
                    </a:solidFill>
                  </a:tcPr>
                </a:tc>
                <a:extLst>
                  <a:ext uri="{0D108BD9-81ED-4DB2-BD59-A6C34878D82A}">
                    <a16:rowId xmlns:a16="http://schemas.microsoft.com/office/drawing/2014/main" val="1626497509"/>
                  </a:ext>
                </a:extLst>
              </a:tr>
              <a:tr h="370840">
                <a:tc>
                  <a:txBody>
                    <a:bodyPr/>
                    <a:lstStyle/>
                    <a:p>
                      <a:pPr marL="0" marR="0">
                        <a:spcBef>
                          <a:spcPts val="0"/>
                        </a:spcBef>
                        <a:spcAft>
                          <a:spcPts val="0"/>
                        </a:spcAft>
                      </a:pPr>
                      <a:r>
                        <a:rPr lang="en-US" sz="2000">
                          <a:effectLst/>
                        </a:rPr>
                        <a:t>18:00</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5D7F">
                        <a:alpha val="34902"/>
                      </a:srgbClr>
                    </a:solidFill>
                  </a:tcPr>
                </a:tc>
                <a:tc>
                  <a:txBody>
                    <a:bodyPr/>
                    <a:lstStyle/>
                    <a:p>
                      <a:pPr marL="0" marR="0">
                        <a:spcBef>
                          <a:spcPts val="0"/>
                        </a:spcBef>
                        <a:spcAft>
                          <a:spcPts val="0"/>
                        </a:spcAft>
                      </a:pPr>
                      <a:r>
                        <a:rPr lang="en-US" sz="2000">
                          <a:effectLst/>
                        </a:rPr>
                        <a:t>Role of research in supporting monitoring programs, potential for funding</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5D7F">
                        <a:alpha val="34902"/>
                      </a:srgbClr>
                    </a:solidFill>
                  </a:tcPr>
                </a:tc>
                <a:extLst>
                  <a:ext uri="{0D108BD9-81ED-4DB2-BD59-A6C34878D82A}">
                    <a16:rowId xmlns:a16="http://schemas.microsoft.com/office/drawing/2014/main" val="1677450713"/>
                  </a:ext>
                </a:extLst>
              </a:tr>
              <a:tr h="370840">
                <a:tc>
                  <a:txBody>
                    <a:bodyPr/>
                    <a:lstStyle/>
                    <a:p>
                      <a:pPr marL="0" marR="0">
                        <a:spcBef>
                          <a:spcPts val="0"/>
                        </a:spcBef>
                        <a:spcAft>
                          <a:spcPts val="0"/>
                        </a:spcAft>
                      </a:pPr>
                      <a:r>
                        <a:rPr lang="en-US" sz="2000">
                          <a:effectLst/>
                        </a:rPr>
                        <a:t>18:20</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5D7F">
                        <a:alpha val="9804"/>
                      </a:srgbClr>
                    </a:solidFill>
                  </a:tcPr>
                </a:tc>
                <a:tc>
                  <a:txBody>
                    <a:bodyPr/>
                    <a:lstStyle/>
                    <a:p>
                      <a:pPr marL="0" marR="0">
                        <a:spcBef>
                          <a:spcPts val="0"/>
                        </a:spcBef>
                        <a:spcAft>
                          <a:spcPts val="0"/>
                        </a:spcAft>
                      </a:pPr>
                      <a:r>
                        <a:rPr lang="en-US" sz="2000">
                          <a:effectLst/>
                        </a:rPr>
                        <a:t>Next steps</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5D7F">
                        <a:alpha val="9804"/>
                      </a:srgbClr>
                    </a:solidFill>
                  </a:tcPr>
                </a:tc>
                <a:extLst>
                  <a:ext uri="{0D108BD9-81ED-4DB2-BD59-A6C34878D82A}">
                    <a16:rowId xmlns:a16="http://schemas.microsoft.com/office/drawing/2014/main" val="3482016571"/>
                  </a:ext>
                </a:extLst>
              </a:tr>
              <a:tr h="370840">
                <a:tc>
                  <a:txBody>
                    <a:bodyPr/>
                    <a:lstStyle/>
                    <a:p>
                      <a:pPr marL="0" marR="0">
                        <a:spcBef>
                          <a:spcPts val="0"/>
                        </a:spcBef>
                        <a:spcAft>
                          <a:spcPts val="0"/>
                        </a:spcAft>
                      </a:pPr>
                      <a:r>
                        <a:rPr lang="en-US" sz="2000">
                          <a:effectLst/>
                        </a:rPr>
                        <a:t>18:30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5D7F">
                        <a:alpha val="34902"/>
                      </a:srgbClr>
                    </a:solidFill>
                  </a:tcPr>
                </a:tc>
                <a:tc>
                  <a:txBody>
                    <a:bodyPr/>
                    <a:lstStyle/>
                    <a:p>
                      <a:pPr marL="0" marR="0">
                        <a:spcBef>
                          <a:spcPts val="0"/>
                        </a:spcBef>
                        <a:spcAft>
                          <a:spcPts val="0"/>
                        </a:spcAft>
                      </a:pPr>
                      <a:r>
                        <a:rPr lang="en-US" sz="2000">
                          <a:effectLst/>
                        </a:rPr>
                        <a:t>Adjourn</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5D7F">
                        <a:alpha val="34902"/>
                      </a:srgbClr>
                    </a:solidFill>
                  </a:tcPr>
                </a:tc>
                <a:extLst>
                  <a:ext uri="{0D108BD9-81ED-4DB2-BD59-A6C34878D82A}">
                    <a16:rowId xmlns:a16="http://schemas.microsoft.com/office/drawing/2014/main" val="3040570541"/>
                  </a:ext>
                </a:extLst>
              </a:tr>
            </a:tbl>
          </a:graphicData>
        </a:graphic>
      </p:graphicFrame>
      <p:pic>
        <p:nvPicPr>
          <p:cNvPr id="10" name="Picture 9" descr="Dolphins jumping out of the water&#10;&#10;Description automatically generated">
            <a:extLst>
              <a:ext uri="{FF2B5EF4-FFF2-40B4-BE49-F238E27FC236}">
                <a16:creationId xmlns:a16="http://schemas.microsoft.com/office/drawing/2014/main" id="{F68F89D0-6EAD-A487-9AED-E8CB6D10C4F8}"/>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3715"/>
            <a:ext cx="746125" cy="6854629"/>
          </a:xfrm>
          <a:prstGeom prst="rect">
            <a:avLst/>
          </a:prstGeom>
        </p:spPr>
      </p:pic>
      <p:sp>
        <p:nvSpPr>
          <p:cNvPr id="2" name="TextBox 1">
            <a:extLst>
              <a:ext uri="{FF2B5EF4-FFF2-40B4-BE49-F238E27FC236}">
                <a16:creationId xmlns:a16="http://schemas.microsoft.com/office/drawing/2014/main" id="{58C89529-81BC-314B-0942-15FD3BE6E736}"/>
              </a:ext>
            </a:extLst>
          </p:cNvPr>
          <p:cNvSpPr txBox="1"/>
          <p:nvPr/>
        </p:nvSpPr>
        <p:spPr>
          <a:xfrm>
            <a:off x="1345956" y="4445675"/>
            <a:ext cx="10078400" cy="2031325"/>
          </a:xfrm>
          <a:prstGeom prst="rect">
            <a:avLst/>
          </a:prstGeom>
          <a:noFill/>
        </p:spPr>
        <p:txBody>
          <a:bodyPr wrap="none" rtlCol="0">
            <a:spAutoFit/>
          </a:bodyPr>
          <a:lstStyle/>
          <a:p>
            <a:r>
              <a:rPr lang="en-US" sz="1800">
                <a:effectLst/>
                <a:latin typeface="+mn-lt"/>
                <a:ea typeface="Calibri" panose="020F0502020204030204" pitchFamily="34" charset="0"/>
                <a:cs typeface="Times New Roman" panose="02020603050405020304" pitchFamily="18" charset="0"/>
              </a:rPr>
              <a:t>Questions we will address today:</a:t>
            </a:r>
          </a:p>
          <a:p>
            <a:pPr marL="285750" indent="-285750">
              <a:buFont typeface="Arial" panose="020B0604020202020204" pitchFamily="34" charset="0"/>
              <a:buChar char="•"/>
            </a:pPr>
            <a:r>
              <a:rPr lang="en-US" sz="1800">
                <a:effectLst/>
                <a:latin typeface="+mn-lt"/>
                <a:ea typeface="Calibri" panose="020F0502020204030204" pitchFamily="34" charset="0"/>
                <a:cs typeface="Times New Roman" panose="02020603050405020304" pitchFamily="18" charset="0"/>
              </a:rPr>
              <a:t>What drives specific monitoring data collection and analysis needs around a deployed device?</a:t>
            </a:r>
          </a:p>
          <a:p>
            <a:pPr marL="285750" indent="-285750">
              <a:buFont typeface="Arial" panose="020B0604020202020204" pitchFamily="34" charset="0"/>
              <a:buChar char="•"/>
            </a:pPr>
            <a:r>
              <a:rPr lang="en-US" sz="1800">
                <a:effectLst/>
                <a:latin typeface="+mn-lt"/>
                <a:ea typeface="Calibri" panose="020F0502020204030204" pitchFamily="34" charset="0"/>
                <a:cs typeface="Times New Roman" panose="02020603050405020304" pitchFamily="18" charset="0"/>
              </a:rPr>
              <a:t>What information can help focus these monitoring efforts?</a:t>
            </a:r>
          </a:p>
          <a:p>
            <a:pPr marL="285750" indent="-285750">
              <a:buFont typeface="Arial" panose="020B0604020202020204" pitchFamily="34" charset="0"/>
              <a:buChar char="•"/>
            </a:pPr>
            <a:r>
              <a:rPr lang="en-US" sz="1800">
                <a:effectLst/>
                <a:latin typeface="+mn-lt"/>
                <a:ea typeface="Calibri" panose="020F0502020204030204" pitchFamily="34" charset="0"/>
                <a:cs typeface="Times New Roman" panose="02020603050405020304" pitchFamily="18" charset="0"/>
              </a:rPr>
              <a:t>Are there other types of information that might be needed?</a:t>
            </a:r>
          </a:p>
          <a:p>
            <a:pPr marL="285750" indent="-285750">
              <a:buFont typeface="Arial" panose="020B0604020202020204" pitchFamily="34" charset="0"/>
              <a:buChar char="•"/>
            </a:pPr>
            <a:r>
              <a:rPr lang="en-US">
                <a:ea typeface="Calibri" panose="020F0502020204030204" pitchFamily="34" charset="0"/>
                <a:cs typeface="Times New Roman" panose="02020603050405020304" pitchFamily="18" charset="0"/>
              </a:rPr>
              <a:t>How can we deliver this information for good of the sector?</a:t>
            </a:r>
            <a:endParaRPr lang="en-US" sz="1800">
              <a:effectLst/>
              <a:latin typeface="+mn-lt"/>
              <a:ea typeface="Calibri" panose="020F0502020204030204" pitchFamily="34" charset="0"/>
              <a:cs typeface="Times New Roman" panose="02020603050405020304" pitchFamily="18" charset="0"/>
            </a:endParaRPr>
          </a:p>
          <a:p>
            <a:endParaRPr lang="en-US" sz="1800">
              <a:effectLst/>
              <a:latin typeface="+mn-lt"/>
              <a:ea typeface="Calibri" panose="020F0502020204030204" pitchFamily="34" charset="0"/>
              <a:cs typeface="Times New Roman" panose="02020603050405020304" pitchFamily="18" charset="0"/>
            </a:endParaRPr>
          </a:p>
          <a:p>
            <a:endParaRPr lang="en-US"/>
          </a:p>
        </p:txBody>
      </p:sp>
    </p:spTree>
    <p:extLst>
      <p:ext uri="{BB962C8B-B14F-4D97-AF65-F5344CB8AC3E}">
        <p14:creationId xmlns:p14="http://schemas.microsoft.com/office/powerpoint/2010/main" val="71906056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180B684-4691-11CA-101C-6C05D92DA8E1}"/>
              </a:ext>
            </a:extLst>
          </p:cNvPr>
          <p:cNvSpPr>
            <a:spLocks noGrp="1"/>
          </p:cNvSpPr>
          <p:nvPr>
            <p:ph type="sldNum" sz="quarter" idx="12"/>
          </p:nvPr>
        </p:nvSpPr>
        <p:spPr/>
        <p:txBody>
          <a:bodyPr/>
          <a:lstStyle/>
          <a:p>
            <a:fld id="{FE7A4BB3-E848-5A44-82DF-322201952CD8}" type="slidenum">
              <a:rPr lang="en-US" smtClean="0"/>
              <a:pPr/>
              <a:t>20</a:t>
            </a:fld>
            <a:endParaRPr lang="en-US"/>
          </a:p>
        </p:txBody>
      </p:sp>
      <p:sp>
        <p:nvSpPr>
          <p:cNvPr id="3" name="Title 2">
            <a:extLst>
              <a:ext uri="{FF2B5EF4-FFF2-40B4-BE49-F238E27FC236}">
                <a16:creationId xmlns:a16="http://schemas.microsoft.com/office/drawing/2014/main" id="{09A93254-123B-6404-EB06-633E68A83661}"/>
              </a:ext>
            </a:extLst>
          </p:cNvPr>
          <p:cNvSpPr txBox="1">
            <a:spLocks/>
          </p:cNvSpPr>
          <p:nvPr/>
        </p:nvSpPr>
        <p:spPr>
          <a:xfrm>
            <a:off x="1188720" y="260648"/>
            <a:ext cx="9323771" cy="864096"/>
          </a:xfrm>
        </p:spPr>
        <p:txBody>
          <a:bodyPr>
            <a:normAutofit fontScale="97500"/>
          </a:bodyPr>
          <a:lstStyle>
            <a:lvl1pPr algn="l" defTabSz="914363" rtl="0" eaLnBrk="1" latinLnBrk="0" hangingPunct="1">
              <a:lnSpc>
                <a:spcPct val="90000"/>
              </a:lnSpc>
              <a:spcBef>
                <a:spcPct val="0"/>
              </a:spcBef>
              <a:buNone/>
              <a:defRPr sz="4400" kern="1200">
                <a:solidFill>
                  <a:schemeClr val="tx1"/>
                </a:solidFill>
                <a:latin typeface="+mj-lt"/>
                <a:ea typeface="+mj-ea"/>
                <a:cs typeface="+mj-cs"/>
              </a:defRPr>
            </a:lvl1pPr>
          </a:lstStyle>
          <a:p>
            <a:endParaRPr lang="en-GB" sz="2800" b="1">
              <a:solidFill>
                <a:srgbClr val="005D7F"/>
              </a:solidFill>
              <a:latin typeface="Arial" panose="020B0604020202020204" pitchFamily="34" charset="0"/>
              <a:cs typeface="Arial" panose="020B0604020202020204" pitchFamily="34" charset="0"/>
            </a:endParaRPr>
          </a:p>
          <a:p>
            <a:r>
              <a:rPr lang="en-GB" sz="2800" b="1">
                <a:solidFill>
                  <a:srgbClr val="005D7F"/>
                </a:solidFill>
                <a:latin typeface="Arial" panose="020B0604020202020204" pitchFamily="34" charset="0"/>
                <a:cs typeface="Arial" panose="020B0604020202020204" pitchFamily="34" charset="0"/>
              </a:rPr>
              <a:t>Anglesey Marine Energy: </a:t>
            </a:r>
            <a:r>
              <a:rPr lang="en-GB" sz="2800" b="1" err="1">
                <a:solidFill>
                  <a:srgbClr val="005D7F"/>
                </a:solidFill>
                <a:latin typeface="Arial" panose="020B0604020202020204" pitchFamily="34" charset="0"/>
                <a:cs typeface="Arial" panose="020B0604020202020204" pitchFamily="34" charset="0"/>
              </a:rPr>
              <a:t>Morlais</a:t>
            </a:r>
            <a:endParaRPr lang="en-GB" sz="2800" b="1">
              <a:solidFill>
                <a:srgbClr val="005D7F"/>
              </a:solidFill>
              <a:latin typeface="Arial" panose="020B0604020202020204" pitchFamily="34" charset="0"/>
              <a:cs typeface="Arial" panose="020B0604020202020204" pitchFamily="34" charset="0"/>
            </a:endParaRPr>
          </a:p>
        </p:txBody>
      </p:sp>
      <p:pic>
        <p:nvPicPr>
          <p:cNvPr id="4" name="Picture 3" descr="Dolphins jumping out of the water&#10;&#10;Description automatically generated">
            <a:extLst>
              <a:ext uri="{FF2B5EF4-FFF2-40B4-BE49-F238E27FC236}">
                <a16:creationId xmlns:a16="http://schemas.microsoft.com/office/drawing/2014/main" id="{D4552B22-374F-F9EF-0673-3BFA045B2B38}"/>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3715"/>
            <a:ext cx="746125" cy="6854629"/>
          </a:xfrm>
          <a:prstGeom prst="rect">
            <a:avLst/>
          </a:prstGeom>
        </p:spPr>
      </p:pic>
      <p:sp>
        <p:nvSpPr>
          <p:cNvPr id="5" name="Content Placeholder 1">
            <a:extLst>
              <a:ext uri="{FF2B5EF4-FFF2-40B4-BE49-F238E27FC236}">
                <a16:creationId xmlns:a16="http://schemas.microsoft.com/office/drawing/2014/main" id="{D99A6C43-588C-BE33-4E18-C51D40F7FF58}"/>
              </a:ext>
            </a:extLst>
          </p:cNvPr>
          <p:cNvSpPr txBox="1">
            <a:spLocks/>
          </p:cNvSpPr>
          <p:nvPr/>
        </p:nvSpPr>
        <p:spPr>
          <a:xfrm>
            <a:off x="959555" y="1566334"/>
            <a:ext cx="10611556" cy="4525963"/>
          </a:xfrm>
          <a:prstGeom prst="rect">
            <a:avLst/>
          </a:prstGeom>
        </p:spPr>
        <p:txBody>
          <a:bodyPr/>
          <a:lstStyle>
            <a:lvl1pPr marL="228591" indent="-228591" algn="l" defTabSz="914363"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73" indent="-228591" algn="l" defTabSz="914363"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54" indent="-228591" algn="l" defTabSz="914363"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36"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18"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499"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81"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63"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45"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1200"/>
              </a:spcAft>
              <a:buFont typeface="Arial" panose="020B0604020202020204" pitchFamily="34" charset="0"/>
              <a:buNone/>
            </a:pPr>
            <a:r>
              <a:rPr lang="en-GB" sz="2000" b="1" u="sng" dirty="0">
                <a:latin typeface="Arial" panose="020B0604020202020204" pitchFamily="34" charset="0"/>
                <a:ea typeface="Calibri" panose="020F0502020204030204" pitchFamily="34" charset="0"/>
                <a:cs typeface="Arial" panose="020B0604020202020204" pitchFamily="34" charset="0"/>
              </a:rPr>
              <a:t>Observations:</a:t>
            </a:r>
          </a:p>
          <a:p>
            <a:pPr>
              <a:spcBef>
                <a:spcPts val="0"/>
              </a:spcBef>
              <a:spcAft>
                <a:spcPts val="1200"/>
              </a:spcAft>
            </a:pPr>
            <a:r>
              <a:rPr lang="en-GB" sz="2000" b="1" dirty="0">
                <a:latin typeface="Arial" panose="020B0604020202020204" pitchFamily="34" charset="0"/>
                <a:cs typeface="Arial" panose="020B0604020202020204" pitchFamily="34" charset="0"/>
              </a:rPr>
              <a:t>Mitigation and monitoring measures; what worked well what didn’t go to plan?</a:t>
            </a:r>
          </a:p>
          <a:p>
            <a:pPr lvl="1">
              <a:spcBef>
                <a:spcPts val="0"/>
              </a:spcBef>
              <a:spcAft>
                <a:spcPts val="1200"/>
              </a:spcAft>
            </a:pPr>
            <a:r>
              <a:rPr lang="en-GB" sz="2000" dirty="0">
                <a:latin typeface="Arial" panose="020B0604020202020204" pitchFamily="34" charset="0"/>
                <a:cs typeface="Arial" panose="020B0604020202020204" pitchFamily="34" charset="0"/>
              </a:rPr>
              <a:t>n/a – project in pre-development </a:t>
            </a:r>
          </a:p>
          <a:p>
            <a:pPr>
              <a:spcBef>
                <a:spcPts val="0"/>
              </a:spcBef>
              <a:spcAft>
                <a:spcPts val="1200"/>
              </a:spcAft>
            </a:pPr>
            <a:r>
              <a:rPr lang="en-US" sz="2000" b="1" dirty="0">
                <a:latin typeface="Arial" panose="020B0604020202020204" pitchFamily="34" charset="0"/>
                <a:cs typeface="Arial" panose="020B0604020202020204" pitchFamily="34" charset="0"/>
              </a:rPr>
              <a:t>Preparing the EMMP and agreeing mitigation and monitoring measures; key challenges and lessons learned:</a:t>
            </a:r>
          </a:p>
          <a:p>
            <a:pPr lvl="1">
              <a:spcBef>
                <a:spcPts val="0"/>
              </a:spcBef>
              <a:spcAft>
                <a:spcPts val="1200"/>
              </a:spcAft>
            </a:pPr>
            <a:r>
              <a:rPr lang="en-US" sz="2000" dirty="0">
                <a:latin typeface="Arial" panose="020B0604020202020204" pitchFamily="34" charset="0"/>
                <a:cs typeface="Arial" panose="020B0604020202020204" pitchFamily="34" charset="0"/>
              </a:rPr>
              <a:t>Work in progress!  Outline EMMP agreed during the consenting process, Advisory Group established and a detailed EMMP for Phase 1 is being developed.  </a:t>
            </a:r>
          </a:p>
          <a:p>
            <a:pPr lvl="1">
              <a:spcBef>
                <a:spcPts val="0"/>
              </a:spcBef>
              <a:spcAft>
                <a:spcPts val="1200"/>
              </a:spcAft>
            </a:pPr>
            <a:r>
              <a:rPr lang="en-US" sz="2000" dirty="0">
                <a:latin typeface="Arial" panose="020B0604020202020204" pitchFamily="34" charset="0"/>
                <a:cs typeface="Arial" panose="020B0604020202020204" pitchFamily="34" charset="0"/>
              </a:rPr>
              <a:t>Priority questions and indicators agreed with the Advisory Group</a:t>
            </a:r>
          </a:p>
          <a:p>
            <a:pPr lvl="1">
              <a:spcBef>
                <a:spcPts val="0"/>
              </a:spcBef>
              <a:spcAft>
                <a:spcPts val="1200"/>
              </a:spcAft>
            </a:pPr>
            <a:r>
              <a:rPr lang="en-US" sz="2000" dirty="0">
                <a:latin typeface="Arial" panose="020B0604020202020204" pitchFamily="34" charset="0"/>
                <a:cs typeface="Arial" panose="020B0604020202020204" pitchFamily="34" charset="0"/>
              </a:rPr>
              <a:t>Baseline data and other technical work programmes are underway </a:t>
            </a:r>
            <a:endParaRPr lang="en-GB" sz="2000" dirty="0">
              <a:latin typeface="Arial" panose="020B0604020202020204" pitchFamily="34" charset="0"/>
              <a:cs typeface="Arial" panose="020B0604020202020204" pitchFamily="34" charset="0"/>
            </a:endParaRPr>
          </a:p>
          <a:p>
            <a:pPr>
              <a:spcBef>
                <a:spcPts val="0"/>
              </a:spcBef>
              <a:spcAft>
                <a:spcPts val="1200"/>
              </a:spcAft>
            </a:pPr>
            <a:r>
              <a:rPr lang="en-US" sz="2000" b="1" dirty="0">
                <a:latin typeface="Arial" panose="020B0604020202020204" pitchFamily="34" charset="0"/>
                <a:cs typeface="Arial" panose="020B0604020202020204" pitchFamily="34" charset="0"/>
              </a:rPr>
              <a:t>How mitigation and monitoring activities were funded; private, public, both? </a:t>
            </a:r>
          </a:p>
          <a:p>
            <a:pPr lvl="1">
              <a:spcBef>
                <a:spcPts val="0"/>
              </a:spcBef>
              <a:spcAft>
                <a:spcPts val="1200"/>
              </a:spcAft>
            </a:pPr>
            <a:r>
              <a:rPr lang="en-US" sz="2000" dirty="0">
                <a:latin typeface="Arial" panose="020B0604020202020204" pitchFamily="34" charset="0"/>
                <a:cs typeface="Arial" panose="020B0604020202020204" pitchFamily="34" charset="0"/>
              </a:rPr>
              <a:t>Morlais has secured funding from WEFO to support the design of the EMMP (including baseline data collection, equipment trials </a:t>
            </a:r>
            <a:r>
              <a:rPr lang="en-US" sz="2000" dirty="0" err="1">
                <a:latin typeface="Arial" panose="020B0604020202020204" pitchFamily="34" charset="0"/>
                <a:cs typeface="Arial" panose="020B0604020202020204" pitchFamily="34" charset="0"/>
              </a:rPr>
              <a:t>etc</a:t>
            </a:r>
            <a:r>
              <a:rPr lang="en-US" sz="2000" dirty="0">
                <a:latin typeface="Arial" panose="020B0604020202020204" pitchFamily="34" charset="0"/>
                <a:cs typeface="Arial" panose="020B0604020202020204" pitchFamily="34" charset="0"/>
              </a:rPr>
              <a:t>), which has allowed the engagement of an extensive team of experts to support the design work.   </a:t>
            </a:r>
            <a:endParaRPr lang="en-GB" sz="2000" dirty="0">
              <a:latin typeface="Arial" panose="020B0604020202020204" pitchFamily="34" charset="0"/>
              <a:cs typeface="Arial" panose="020B0604020202020204" pitchFamily="34" charset="0"/>
            </a:endParaRPr>
          </a:p>
          <a:p>
            <a:pPr marL="285750" indent="-285750">
              <a:spcBef>
                <a:spcPts val="0"/>
              </a:spcBef>
              <a:spcAft>
                <a:spcPts val="1200"/>
              </a:spcAft>
            </a:pPr>
            <a:endParaRPr lang="en-GB" sz="2000" dirty="0">
              <a:latin typeface="Arial" panose="020B0604020202020204" pitchFamily="34" charset="0"/>
              <a:cs typeface="Arial" panose="020B0604020202020204" pitchFamily="34" charset="0"/>
            </a:endParaRPr>
          </a:p>
          <a:p>
            <a:pPr marL="0" indent="0">
              <a:spcBef>
                <a:spcPts val="0"/>
              </a:spcBef>
              <a:spcAft>
                <a:spcPts val="1200"/>
              </a:spcAft>
              <a:buFont typeface="Arial" panose="020B0604020202020204" pitchFamily="34" charset="0"/>
              <a:buNone/>
            </a:pPr>
            <a:endParaRPr lang="en-GB" sz="2000" b="1" dirty="0">
              <a:latin typeface="Arial" panose="020B0604020202020204" pitchFamily="34" charset="0"/>
              <a:ea typeface="Calibri" panose="020F0502020204030204" pitchFamily="34" charset="0"/>
              <a:cs typeface="Arial" panose="020B0604020202020204" pitchFamily="34" charset="0"/>
            </a:endParaRPr>
          </a:p>
          <a:p>
            <a:pPr marL="0" indent="0">
              <a:spcBef>
                <a:spcPts val="0"/>
              </a:spcBef>
              <a:spcAft>
                <a:spcPts val="1200"/>
              </a:spcAft>
              <a:buFont typeface="Arial" panose="020B0604020202020204" pitchFamily="34" charset="0"/>
              <a:buNone/>
            </a:pPr>
            <a:endParaRPr lang="en-GB" sz="2000" dirty="0">
              <a:latin typeface="Arial" panose="020B0604020202020204" pitchFamily="34" charset="0"/>
              <a:cs typeface="Arial" panose="020B0604020202020204" pitchFamily="34" charset="0"/>
            </a:endParaRPr>
          </a:p>
          <a:p>
            <a:pPr lvl="1">
              <a:spcBef>
                <a:spcPts val="0"/>
              </a:spcBef>
              <a:spcAft>
                <a:spcPts val="1200"/>
              </a:spcAft>
            </a:pPr>
            <a:endParaRPr lang="en-GB"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162125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BE45310-BC72-7364-C8B5-DE64E79CEFE1}"/>
              </a:ext>
            </a:extLst>
          </p:cNvPr>
          <p:cNvSpPr>
            <a:spLocks noGrp="1"/>
          </p:cNvSpPr>
          <p:nvPr>
            <p:ph type="sldNum" sz="quarter" idx="12"/>
          </p:nvPr>
        </p:nvSpPr>
        <p:spPr/>
        <p:txBody>
          <a:bodyPr/>
          <a:lstStyle/>
          <a:p>
            <a:fld id="{FE7A4BB3-E848-5A44-82DF-322201952CD8}" type="slidenum">
              <a:rPr lang="en-US" smtClean="0"/>
              <a:pPr/>
              <a:t>21</a:t>
            </a:fld>
            <a:endParaRPr lang="en-US"/>
          </a:p>
        </p:txBody>
      </p:sp>
      <p:sp>
        <p:nvSpPr>
          <p:cNvPr id="4" name="Content Placeholder 3">
            <a:extLst>
              <a:ext uri="{FF2B5EF4-FFF2-40B4-BE49-F238E27FC236}">
                <a16:creationId xmlns:a16="http://schemas.microsoft.com/office/drawing/2014/main" id="{1E91BBDB-7EA8-6C19-F767-825287309D62}"/>
              </a:ext>
            </a:extLst>
          </p:cNvPr>
          <p:cNvSpPr>
            <a:spLocks noGrp="1"/>
          </p:cNvSpPr>
          <p:nvPr>
            <p:ph sz="quarter" idx="20"/>
          </p:nvPr>
        </p:nvSpPr>
        <p:spPr>
          <a:xfrm>
            <a:off x="1170016" y="1720735"/>
            <a:ext cx="10668000" cy="4277008"/>
          </a:xfrm>
        </p:spPr>
        <p:txBody>
          <a:bodyPr/>
          <a:lstStyle/>
          <a:p>
            <a:r>
              <a:rPr lang="en-US" sz="2400">
                <a:effectLst/>
                <a:latin typeface="+mn-lt"/>
                <a:ea typeface="Calibri" panose="020F0502020204030204" pitchFamily="34" charset="0"/>
                <a:cs typeface="Times New Roman" panose="02020603050405020304" pitchFamily="18" charset="0"/>
              </a:rPr>
              <a:t>What drives specific monitoring data collection and analysis needs around a deployed device?</a:t>
            </a:r>
          </a:p>
          <a:p>
            <a:endParaRPr lang="en-US" sz="2400">
              <a:effectLst/>
              <a:latin typeface="+mn-lt"/>
              <a:ea typeface="Calibri" panose="020F0502020204030204" pitchFamily="34" charset="0"/>
              <a:cs typeface="Times New Roman" panose="02020603050405020304" pitchFamily="18" charset="0"/>
            </a:endParaRPr>
          </a:p>
          <a:p>
            <a:pPr marL="914382" lvl="1" indent="-457200">
              <a:spcBef>
                <a:spcPts val="600"/>
              </a:spcBef>
              <a:buFont typeface="+mj-lt"/>
              <a:buAutoNum type="arabicPeriod"/>
            </a:pPr>
            <a:r>
              <a:rPr lang="en-US">
                <a:effectLst/>
                <a:latin typeface="+mn-lt"/>
                <a:ea typeface="Calibri" panose="020F0502020204030204" pitchFamily="34" charset="0"/>
                <a:cs typeface="Times New Roman" panose="02020603050405020304" pitchFamily="18" charset="0"/>
              </a:rPr>
              <a:t>Based on the marine animals/habitats at risk, based on what the developer and regulator agrees upon</a:t>
            </a:r>
          </a:p>
          <a:p>
            <a:pPr marL="914382" lvl="1" indent="-457200">
              <a:spcBef>
                <a:spcPts val="600"/>
              </a:spcBef>
              <a:buFont typeface="+mj-lt"/>
              <a:buAutoNum type="arabicPeriod"/>
            </a:pPr>
            <a:endParaRPr lang="en-US" sz="1400">
              <a:effectLst/>
              <a:latin typeface="+mn-lt"/>
              <a:ea typeface="Calibri" panose="020F0502020204030204" pitchFamily="34" charset="0"/>
              <a:cs typeface="Times New Roman" panose="02020603050405020304" pitchFamily="18" charset="0"/>
            </a:endParaRPr>
          </a:p>
          <a:p>
            <a:pPr marL="914382" lvl="1" indent="-457200">
              <a:spcBef>
                <a:spcPts val="600"/>
              </a:spcBef>
              <a:buFont typeface="+mj-lt"/>
              <a:buAutoNum type="arabicPeriod"/>
            </a:pPr>
            <a:r>
              <a:rPr lang="en-US">
                <a:latin typeface="+mn-lt"/>
                <a:ea typeface="Calibri" panose="020F0502020204030204" pitchFamily="34" charset="0"/>
                <a:cs typeface="Times New Roman" panose="02020603050405020304" pitchFamily="18" charset="0"/>
              </a:rPr>
              <a:t>Existing knowledge</a:t>
            </a:r>
            <a:endParaRPr lang="en-US">
              <a:effectLst/>
              <a:latin typeface="+mn-lt"/>
              <a:ea typeface="Calibri" panose="020F0502020204030204" pitchFamily="34" charset="0"/>
              <a:cs typeface="Times New Roman" panose="02020603050405020304" pitchFamily="18" charset="0"/>
            </a:endParaRPr>
          </a:p>
          <a:p>
            <a:pPr marL="914382" lvl="1" indent="-457200">
              <a:spcBef>
                <a:spcPts val="600"/>
              </a:spcBef>
              <a:buFont typeface="+mj-lt"/>
              <a:buAutoNum type="arabicPeriod"/>
            </a:pPr>
            <a:endParaRPr lang="en-US" sz="1400">
              <a:effectLst/>
              <a:latin typeface="+mn-lt"/>
              <a:ea typeface="Calibri" panose="020F0502020204030204" pitchFamily="34" charset="0"/>
              <a:cs typeface="Times New Roman" panose="02020603050405020304" pitchFamily="18" charset="0"/>
            </a:endParaRPr>
          </a:p>
          <a:p>
            <a:pPr marL="914382" lvl="1" indent="-457200">
              <a:spcBef>
                <a:spcPts val="600"/>
              </a:spcBef>
              <a:buFont typeface="+mj-lt"/>
              <a:buAutoNum type="arabicPeriod"/>
            </a:pPr>
            <a:r>
              <a:rPr lang="en-US">
                <a:latin typeface="+mn-lt"/>
                <a:ea typeface="Calibri" panose="020F0502020204030204" pitchFamily="34" charset="0"/>
                <a:cs typeface="Times New Roman" panose="02020603050405020304" pitchFamily="18" charset="0"/>
              </a:rPr>
              <a:t>Specific interactions:</a:t>
            </a:r>
          </a:p>
          <a:p>
            <a:pPr marL="1257263" lvl="2" indent="-342900">
              <a:spcBef>
                <a:spcPts val="600"/>
              </a:spcBef>
              <a:buFont typeface="Symbol" pitchFamily="2" charset="2"/>
              <a:buChar char=""/>
            </a:pPr>
            <a:r>
              <a:rPr lang="en-US">
                <a:effectLst/>
                <a:latin typeface="+mn-lt"/>
                <a:ea typeface="Calibri" panose="020F0502020204030204" pitchFamily="34" charset="0"/>
                <a:cs typeface="Times New Roman" panose="02020603050405020304" pitchFamily="18" charset="0"/>
              </a:rPr>
              <a:t>For tidal/river/ocean current only: potential risk or collision or close encounter </a:t>
            </a:r>
          </a:p>
          <a:p>
            <a:pPr marL="1257263" lvl="2" indent="-342900">
              <a:spcBef>
                <a:spcPts val="600"/>
              </a:spcBef>
              <a:buFont typeface="Symbol" pitchFamily="2" charset="2"/>
              <a:buChar char=""/>
            </a:pPr>
            <a:r>
              <a:rPr lang="en-US">
                <a:effectLst/>
                <a:latin typeface="+mn-lt"/>
                <a:ea typeface="Calibri" panose="020F0502020204030204" pitchFamily="34" charset="0"/>
                <a:cs typeface="Times New Roman" panose="02020603050405020304" pitchFamily="18" charset="0"/>
              </a:rPr>
              <a:t>Underwater noise from the operational device</a:t>
            </a:r>
          </a:p>
          <a:p>
            <a:pPr marL="1257263" lvl="2" indent="-342900">
              <a:spcBef>
                <a:spcPts val="600"/>
              </a:spcBef>
              <a:buFont typeface="Symbol" pitchFamily="2" charset="2"/>
              <a:buChar char=""/>
            </a:pPr>
            <a:r>
              <a:rPr lang="en-US">
                <a:effectLst/>
                <a:latin typeface="+mn-lt"/>
                <a:ea typeface="Calibri" panose="020F0502020204030204" pitchFamily="34" charset="0"/>
                <a:cs typeface="Times New Roman" panose="02020603050405020304" pitchFamily="18" charset="0"/>
              </a:rPr>
              <a:t>Electromagnetic fields from the power export cable</a:t>
            </a:r>
          </a:p>
          <a:p>
            <a:pPr marL="1257263" lvl="2" indent="-342900">
              <a:spcBef>
                <a:spcPts val="600"/>
              </a:spcBef>
              <a:buFont typeface="Symbol" pitchFamily="2" charset="2"/>
              <a:buChar char=""/>
            </a:pPr>
            <a:r>
              <a:rPr lang="en-US">
                <a:effectLst/>
                <a:latin typeface="+mn-lt"/>
                <a:ea typeface="Calibri" panose="020F0502020204030204" pitchFamily="34" charset="0"/>
                <a:cs typeface="Times New Roman" panose="02020603050405020304" pitchFamily="18" charset="0"/>
              </a:rPr>
              <a:t>Changes in benthic habitats, changes in pelagic habitats</a:t>
            </a:r>
          </a:p>
          <a:p>
            <a:pPr marL="1257263" lvl="2" indent="-342900">
              <a:spcBef>
                <a:spcPts val="600"/>
              </a:spcBef>
              <a:buFont typeface="Symbol" pitchFamily="2" charset="2"/>
              <a:buChar char=""/>
            </a:pPr>
            <a:r>
              <a:rPr lang="en-US">
                <a:effectLst/>
                <a:latin typeface="+mn-lt"/>
                <a:ea typeface="Calibri" panose="020F0502020204030204" pitchFamily="34" charset="0"/>
                <a:cs typeface="Times New Roman" panose="02020603050405020304" pitchFamily="18" charset="0"/>
              </a:rPr>
              <a:t>Whatever your regulator determines (!)</a:t>
            </a:r>
          </a:p>
          <a:p>
            <a:pPr marL="228591" lvl="1" indent="0">
              <a:spcBef>
                <a:spcPts val="0"/>
              </a:spcBef>
              <a:buNone/>
            </a:pPr>
            <a:endParaRPr lang="en-US">
              <a:effectLst/>
              <a:latin typeface="+mn-lt"/>
              <a:ea typeface="Calibri" panose="020F0502020204030204" pitchFamily="34" charset="0"/>
              <a:cs typeface="Times New Roman" panose="02020603050405020304" pitchFamily="18" charset="0"/>
            </a:endParaRPr>
          </a:p>
          <a:p>
            <a:endParaRPr lang="en-US" sz="2400">
              <a:effectLst/>
              <a:latin typeface="+mn-lt"/>
              <a:ea typeface="Calibri" panose="020F0502020204030204" pitchFamily="34" charset="0"/>
              <a:cs typeface="Times New Roman" panose="02020603050405020304" pitchFamily="18" charset="0"/>
            </a:endParaRPr>
          </a:p>
          <a:p>
            <a:endParaRPr lang="en-US"/>
          </a:p>
        </p:txBody>
      </p:sp>
      <p:pic>
        <p:nvPicPr>
          <p:cNvPr id="5" name="Picture 4" descr="Dolphins jumping out of the water&#10;&#10;Description automatically generated">
            <a:extLst>
              <a:ext uri="{FF2B5EF4-FFF2-40B4-BE49-F238E27FC236}">
                <a16:creationId xmlns:a16="http://schemas.microsoft.com/office/drawing/2014/main" id="{07025326-F1B2-F19E-0B9A-1526EFDA9DA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3715"/>
            <a:ext cx="746125" cy="6854629"/>
          </a:xfrm>
          <a:prstGeom prst="rect">
            <a:avLst/>
          </a:prstGeom>
        </p:spPr>
      </p:pic>
      <p:sp>
        <p:nvSpPr>
          <p:cNvPr id="8" name="Title 2">
            <a:extLst>
              <a:ext uri="{FF2B5EF4-FFF2-40B4-BE49-F238E27FC236}">
                <a16:creationId xmlns:a16="http://schemas.microsoft.com/office/drawing/2014/main" id="{EA933CA3-7219-425B-B4D0-948BC3A7027B}"/>
              </a:ext>
            </a:extLst>
          </p:cNvPr>
          <p:cNvSpPr txBox="1">
            <a:spLocks/>
          </p:cNvSpPr>
          <p:nvPr/>
        </p:nvSpPr>
        <p:spPr>
          <a:xfrm>
            <a:off x="1197033" y="225778"/>
            <a:ext cx="10613967" cy="1092483"/>
          </a:xfrm>
          <a:prstGeom prst="rect">
            <a:avLst/>
          </a:prstGeom>
        </p:spPr>
        <p:txBody>
          <a:bodyPr lIns="0" anchor="b"/>
          <a:lstStyle>
            <a:lvl1pPr algn="l" defTabSz="914363" rtl="0" eaLnBrk="1" latinLnBrk="0" hangingPunct="1">
              <a:lnSpc>
                <a:spcPct val="90000"/>
              </a:lnSpc>
              <a:spcBef>
                <a:spcPct val="0"/>
              </a:spcBef>
              <a:buNone/>
              <a:defRPr lang="en-US" sz="3000" b="1" kern="1200" dirty="0">
                <a:solidFill>
                  <a:srgbClr val="C8722E"/>
                </a:solidFill>
                <a:latin typeface="Arial" panose="020B0604020202020204" pitchFamily="34" charset="0"/>
                <a:ea typeface="+mn-ea"/>
                <a:cs typeface="Arial" panose="020B0604020202020204" pitchFamily="34" charset="0"/>
              </a:defRPr>
            </a:lvl1pPr>
          </a:lstStyle>
          <a:p>
            <a:r>
              <a:rPr lang="en-US">
                <a:solidFill>
                  <a:srgbClr val="005D7F"/>
                </a:solidFill>
              </a:rPr>
              <a:t>Best Practices</a:t>
            </a:r>
          </a:p>
        </p:txBody>
      </p:sp>
    </p:spTree>
    <p:extLst>
      <p:ext uri="{BB962C8B-B14F-4D97-AF65-F5344CB8AC3E}">
        <p14:creationId xmlns:p14="http://schemas.microsoft.com/office/powerpoint/2010/main" val="245362788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6" end="6"/>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7" end="7"/>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xEl>
                                              <p:pRg st="8" end="8"/>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xEl>
                                              <p:pRg st="9" end="9"/>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
                                            <p:txEl>
                                              <p:pRg st="10" end="10"/>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BE45310-BC72-7364-C8B5-DE64E79CEFE1}"/>
              </a:ext>
            </a:extLst>
          </p:cNvPr>
          <p:cNvSpPr>
            <a:spLocks noGrp="1"/>
          </p:cNvSpPr>
          <p:nvPr>
            <p:ph type="sldNum" sz="quarter" idx="12"/>
          </p:nvPr>
        </p:nvSpPr>
        <p:spPr/>
        <p:txBody>
          <a:bodyPr/>
          <a:lstStyle/>
          <a:p>
            <a:fld id="{FE7A4BB3-E848-5A44-82DF-322201952CD8}" type="slidenum">
              <a:rPr lang="en-US" smtClean="0"/>
              <a:pPr/>
              <a:t>22</a:t>
            </a:fld>
            <a:endParaRPr lang="en-US"/>
          </a:p>
        </p:txBody>
      </p:sp>
      <p:sp>
        <p:nvSpPr>
          <p:cNvPr id="4" name="Content Placeholder 3">
            <a:extLst>
              <a:ext uri="{FF2B5EF4-FFF2-40B4-BE49-F238E27FC236}">
                <a16:creationId xmlns:a16="http://schemas.microsoft.com/office/drawing/2014/main" id="{1E91BBDB-7EA8-6C19-F767-825287309D62}"/>
              </a:ext>
            </a:extLst>
          </p:cNvPr>
          <p:cNvSpPr>
            <a:spLocks noGrp="1"/>
          </p:cNvSpPr>
          <p:nvPr>
            <p:ph sz="quarter" idx="20"/>
          </p:nvPr>
        </p:nvSpPr>
        <p:spPr>
          <a:xfrm>
            <a:off x="1143000" y="1726531"/>
            <a:ext cx="10668000" cy="4572001"/>
          </a:xfrm>
        </p:spPr>
        <p:txBody>
          <a:bodyPr/>
          <a:lstStyle/>
          <a:p>
            <a:r>
              <a:rPr lang="en-US" sz="2400">
                <a:effectLst/>
                <a:latin typeface="+mn-lt"/>
                <a:ea typeface="Calibri" panose="020F0502020204030204" pitchFamily="34" charset="0"/>
                <a:cs typeface="Times New Roman" panose="02020603050405020304" pitchFamily="18" charset="0"/>
              </a:rPr>
              <a:t>What information can help focus these monitoring efforts?</a:t>
            </a:r>
          </a:p>
          <a:p>
            <a:pPr marL="800082" lvl="1" indent="-342900">
              <a:spcBef>
                <a:spcPts val="0"/>
              </a:spcBef>
              <a:buFont typeface="Symbol" pitchFamily="2" charset="2"/>
              <a:buChar char=""/>
            </a:pPr>
            <a:endParaRPr lang="en-US">
              <a:effectLst/>
              <a:latin typeface="+mn-lt"/>
              <a:ea typeface="Calibri" panose="020F0502020204030204" pitchFamily="34" charset="0"/>
              <a:cs typeface="Times New Roman" panose="02020603050405020304" pitchFamily="18" charset="0"/>
            </a:endParaRPr>
          </a:p>
          <a:p>
            <a:pPr marL="800082" lvl="1" indent="-342900">
              <a:spcBef>
                <a:spcPts val="600"/>
              </a:spcBef>
              <a:buFont typeface="Symbol" pitchFamily="2" charset="2"/>
              <a:buChar char=""/>
            </a:pPr>
            <a:r>
              <a:rPr lang="en-US">
                <a:effectLst/>
                <a:latin typeface="+mn-lt"/>
                <a:ea typeface="Calibri" panose="020F0502020204030204" pitchFamily="34" charset="0"/>
                <a:cs typeface="Times New Roman" panose="02020603050405020304" pitchFamily="18" charset="0"/>
              </a:rPr>
              <a:t>Collision risk: ongoing monitoring. </a:t>
            </a:r>
            <a:r>
              <a:rPr lang="en-US">
                <a:latin typeface="+mn-lt"/>
                <a:ea typeface="Calibri" panose="020F0502020204030204" pitchFamily="34" charset="0"/>
                <a:cs typeface="Times New Roman" panose="02020603050405020304" pitchFamily="18" charset="0"/>
              </a:rPr>
              <a:t>R</a:t>
            </a:r>
            <a:r>
              <a:rPr lang="en-US">
                <a:effectLst/>
                <a:latin typeface="+mn-lt"/>
                <a:ea typeface="Calibri" panose="020F0502020204030204" pitchFamily="34" charset="0"/>
                <a:cs typeface="Times New Roman" panose="02020603050405020304" pitchFamily="18" charset="0"/>
              </a:rPr>
              <a:t>esearch on instruments needed, models to be refined and validated.</a:t>
            </a:r>
          </a:p>
          <a:p>
            <a:pPr marL="800082" lvl="1" indent="-342900">
              <a:spcBef>
                <a:spcPts val="600"/>
              </a:spcBef>
              <a:buFont typeface="Symbol" pitchFamily="2" charset="2"/>
              <a:buChar char=""/>
            </a:pPr>
            <a:r>
              <a:rPr lang="en-US">
                <a:effectLst/>
                <a:latin typeface="+mn-lt"/>
                <a:ea typeface="Calibri" panose="020F0502020204030204" pitchFamily="34" charset="0"/>
                <a:cs typeface="Times New Roman" panose="02020603050405020304" pitchFamily="18" charset="0"/>
              </a:rPr>
              <a:t>Underwater noise: collected for WECs and turbines, using IEC TC114 standards, perhaps using US regulatory action levels for marine mammals and fish. </a:t>
            </a:r>
          </a:p>
          <a:p>
            <a:pPr marL="800082" lvl="1" indent="-342900">
              <a:spcBef>
                <a:spcPts val="600"/>
              </a:spcBef>
              <a:buFont typeface="Symbol" pitchFamily="2" charset="2"/>
              <a:buChar char=""/>
            </a:pPr>
            <a:r>
              <a:rPr lang="en-US">
                <a:effectLst/>
                <a:latin typeface="+mn-lt"/>
                <a:ea typeface="Calibri" panose="020F0502020204030204" pitchFamily="34" charset="0"/>
                <a:cs typeface="Times New Roman" panose="02020603050405020304" pitchFamily="18" charset="0"/>
              </a:rPr>
              <a:t>EMF: emissions from cables and devices related to </a:t>
            </a:r>
            <a:r>
              <a:rPr lang="en-US">
                <a:latin typeface="+mn-lt"/>
                <a:ea typeface="Calibri" panose="020F0502020204030204" pitchFamily="34" charset="0"/>
                <a:cs typeface="Times New Roman" panose="02020603050405020304" pitchFamily="18" charset="0"/>
              </a:rPr>
              <a:t>the</a:t>
            </a:r>
            <a:r>
              <a:rPr lang="en-US">
                <a:effectLst/>
                <a:latin typeface="+mn-lt"/>
                <a:ea typeface="Calibri" panose="020F0502020204030204" pitchFamily="34" charset="0"/>
                <a:cs typeface="Times New Roman" panose="02020603050405020304" pitchFamily="18" charset="0"/>
              </a:rPr>
              <a:t> amount of power carried by the cable and the configuration of the cable. Appears to be of little concern.</a:t>
            </a:r>
          </a:p>
          <a:p>
            <a:pPr marL="800082" lvl="1" indent="-342900">
              <a:spcBef>
                <a:spcPts val="600"/>
              </a:spcBef>
              <a:buFont typeface="Symbol" pitchFamily="2" charset="2"/>
              <a:buChar char=""/>
            </a:pPr>
            <a:r>
              <a:rPr lang="en-US">
                <a:effectLst/>
                <a:latin typeface="+mn-lt"/>
                <a:ea typeface="Calibri" panose="020F0502020204030204" pitchFamily="34" charset="0"/>
                <a:cs typeface="Times New Roman" panose="02020603050405020304" pitchFamily="18" charset="0"/>
              </a:rPr>
              <a:t>Changes in benthic and pelagic habitats: can be understood from other offshore industries. Siting is important.</a:t>
            </a:r>
            <a:endParaRPr lang="en-US" sz="2000">
              <a:effectLst/>
              <a:latin typeface="+mn-lt"/>
              <a:ea typeface="Calibri" panose="020F0502020204030204" pitchFamily="34" charset="0"/>
              <a:cs typeface="Times New Roman" panose="02020603050405020304" pitchFamily="18" charset="0"/>
            </a:endParaRPr>
          </a:p>
          <a:p>
            <a:endParaRPr lang="en-US">
              <a:latin typeface="+mn-lt"/>
            </a:endParaRPr>
          </a:p>
        </p:txBody>
      </p:sp>
      <p:pic>
        <p:nvPicPr>
          <p:cNvPr id="5" name="Picture 4" descr="Dolphins jumping out of the water&#10;&#10;Description automatically generated">
            <a:extLst>
              <a:ext uri="{FF2B5EF4-FFF2-40B4-BE49-F238E27FC236}">
                <a16:creationId xmlns:a16="http://schemas.microsoft.com/office/drawing/2014/main" id="{E446EA31-4B94-DC83-858B-225F28CB450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3715"/>
            <a:ext cx="746125" cy="6854629"/>
          </a:xfrm>
          <a:prstGeom prst="rect">
            <a:avLst/>
          </a:prstGeom>
        </p:spPr>
      </p:pic>
      <p:sp>
        <p:nvSpPr>
          <p:cNvPr id="8" name="Title 2">
            <a:extLst>
              <a:ext uri="{FF2B5EF4-FFF2-40B4-BE49-F238E27FC236}">
                <a16:creationId xmlns:a16="http://schemas.microsoft.com/office/drawing/2014/main" id="{AB47FAE6-E9CB-4657-B5B8-EA52B475DDE9}"/>
              </a:ext>
            </a:extLst>
          </p:cNvPr>
          <p:cNvSpPr>
            <a:spLocks noGrp="1"/>
          </p:cNvSpPr>
          <p:nvPr>
            <p:ph type="title"/>
          </p:nvPr>
        </p:nvSpPr>
        <p:spPr>
          <a:xfrm>
            <a:off x="1197033" y="225778"/>
            <a:ext cx="10613967" cy="1092483"/>
          </a:xfrm>
        </p:spPr>
        <p:txBody>
          <a:bodyPr/>
          <a:lstStyle/>
          <a:p>
            <a:r>
              <a:rPr lang="en-US">
                <a:solidFill>
                  <a:srgbClr val="005D7F"/>
                </a:solidFill>
              </a:rPr>
              <a:t>Best Practices</a:t>
            </a:r>
          </a:p>
        </p:txBody>
      </p:sp>
    </p:spTree>
    <p:extLst>
      <p:ext uri="{BB962C8B-B14F-4D97-AF65-F5344CB8AC3E}">
        <p14:creationId xmlns:p14="http://schemas.microsoft.com/office/powerpoint/2010/main" val="231893364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BE45310-BC72-7364-C8B5-DE64E79CEFE1}"/>
              </a:ext>
            </a:extLst>
          </p:cNvPr>
          <p:cNvSpPr>
            <a:spLocks noGrp="1"/>
          </p:cNvSpPr>
          <p:nvPr>
            <p:ph type="sldNum" sz="quarter" idx="12"/>
          </p:nvPr>
        </p:nvSpPr>
        <p:spPr/>
        <p:txBody>
          <a:bodyPr/>
          <a:lstStyle/>
          <a:p>
            <a:fld id="{FE7A4BB3-E848-5A44-82DF-322201952CD8}" type="slidenum">
              <a:rPr lang="en-US" smtClean="0"/>
              <a:pPr/>
              <a:t>23</a:t>
            </a:fld>
            <a:endParaRPr lang="en-US"/>
          </a:p>
        </p:txBody>
      </p:sp>
      <p:sp>
        <p:nvSpPr>
          <p:cNvPr id="4" name="Content Placeholder 3">
            <a:extLst>
              <a:ext uri="{FF2B5EF4-FFF2-40B4-BE49-F238E27FC236}">
                <a16:creationId xmlns:a16="http://schemas.microsoft.com/office/drawing/2014/main" id="{1E91BBDB-7EA8-6C19-F767-825287309D62}"/>
              </a:ext>
            </a:extLst>
          </p:cNvPr>
          <p:cNvSpPr>
            <a:spLocks noGrp="1"/>
          </p:cNvSpPr>
          <p:nvPr>
            <p:ph sz="quarter" idx="20"/>
          </p:nvPr>
        </p:nvSpPr>
        <p:spPr/>
        <p:txBody>
          <a:bodyPr/>
          <a:lstStyle/>
          <a:p>
            <a:r>
              <a:rPr lang="en-US" sz="2400" dirty="0">
                <a:effectLst/>
                <a:latin typeface="+mn-lt"/>
                <a:ea typeface="Calibri" panose="020F0502020204030204" pitchFamily="34" charset="0"/>
                <a:cs typeface="Times New Roman" panose="02020603050405020304" pitchFamily="18" charset="0"/>
              </a:rPr>
              <a:t>Are there other types of information that might be needed?</a:t>
            </a:r>
          </a:p>
          <a:p>
            <a:pPr marL="0" indent="0">
              <a:buNone/>
            </a:pPr>
            <a:endParaRPr lang="en-US" sz="2400" dirty="0">
              <a:effectLst/>
              <a:latin typeface="+mn-lt"/>
              <a:ea typeface="Calibri" panose="020F0502020204030204" pitchFamily="34" charset="0"/>
              <a:cs typeface="Times New Roman" panose="02020603050405020304" pitchFamily="18" charset="0"/>
            </a:endParaRPr>
          </a:p>
          <a:p>
            <a:pPr marL="800082" lvl="1" indent="-342900">
              <a:spcBef>
                <a:spcPts val="600"/>
              </a:spcBef>
              <a:buFont typeface="Symbol" pitchFamily="2" charset="2"/>
              <a:buChar char=""/>
            </a:pPr>
            <a:r>
              <a:rPr lang="en-US" dirty="0">
                <a:latin typeface="+mn-lt"/>
                <a:ea typeface="Calibri" panose="020F0502020204030204" pitchFamily="34" charset="0"/>
                <a:cs typeface="Times New Roman" panose="02020603050405020304" pitchFamily="18" charset="0"/>
              </a:rPr>
              <a:t>C</a:t>
            </a:r>
            <a:r>
              <a:rPr lang="en-US" dirty="0">
                <a:effectLst/>
                <a:latin typeface="+mn-lt"/>
                <a:ea typeface="Calibri" panose="020F0502020204030204" pitchFamily="34" charset="0"/>
                <a:cs typeface="Times New Roman" panose="02020603050405020304" pitchFamily="18" charset="0"/>
              </a:rPr>
              <a:t>hanges in sedimentation patterns or water circulation</a:t>
            </a:r>
          </a:p>
          <a:p>
            <a:pPr marL="800082" lvl="1" indent="-342900">
              <a:spcBef>
                <a:spcPts val="600"/>
              </a:spcBef>
              <a:buFont typeface="Symbol" pitchFamily="2" charset="2"/>
              <a:buChar char=""/>
            </a:pPr>
            <a:r>
              <a:rPr lang="en-US" dirty="0">
                <a:effectLst/>
                <a:latin typeface="+mn-lt"/>
                <a:ea typeface="Calibri" panose="020F0502020204030204" pitchFamily="34" charset="0"/>
                <a:cs typeface="Times New Roman" panose="02020603050405020304" pitchFamily="18" charset="0"/>
              </a:rPr>
              <a:t>Displacement of migratory patterns or movements of marine animals</a:t>
            </a:r>
          </a:p>
          <a:p>
            <a:pPr marL="800082" lvl="1" indent="-342900">
              <a:spcBef>
                <a:spcPts val="600"/>
              </a:spcBef>
              <a:buFont typeface="Symbol" pitchFamily="2" charset="2"/>
              <a:buChar char=""/>
            </a:pPr>
            <a:r>
              <a:rPr lang="en-US" dirty="0">
                <a:latin typeface="+mn-lt"/>
              </a:rPr>
              <a:t>Research can best address these and other issues at array scale</a:t>
            </a:r>
          </a:p>
        </p:txBody>
      </p:sp>
      <p:pic>
        <p:nvPicPr>
          <p:cNvPr id="5" name="Picture 4" descr="Dolphins jumping out of the water&#10;&#10;Description automatically generated">
            <a:extLst>
              <a:ext uri="{FF2B5EF4-FFF2-40B4-BE49-F238E27FC236}">
                <a16:creationId xmlns:a16="http://schemas.microsoft.com/office/drawing/2014/main" id="{B3C06065-7554-26E2-AE9F-7B9DA75C3BD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3715"/>
            <a:ext cx="746125" cy="6854629"/>
          </a:xfrm>
          <a:prstGeom prst="rect">
            <a:avLst/>
          </a:prstGeom>
        </p:spPr>
      </p:pic>
      <p:sp>
        <p:nvSpPr>
          <p:cNvPr id="8" name="Title 2">
            <a:extLst>
              <a:ext uri="{FF2B5EF4-FFF2-40B4-BE49-F238E27FC236}">
                <a16:creationId xmlns:a16="http://schemas.microsoft.com/office/drawing/2014/main" id="{84C91C8C-6CE1-49A1-8FE2-16292B2F147C}"/>
              </a:ext>
            </a:extLst>
          </p:cNvPr>
          <p:cNvSpPr>
            <a:spLocks noGrp="1"/>
          </p:cNvSpPr>
          <p:nvPr>
            <p:ph type="title"/>
          </p:nvPr>
        </p:nvSpPr>
        <p:spPr>
          <a:xfrm>
            <a:off x="1197033" y="225778"/>
            <a:ext cx="10613967" cy="1092483"/>
          </a:xfrm>
        </p:spPr>
        <p:txBody>
          <a:bodyPr/>
          <a:lstStyle/>
          <a:p>
            <a:r>
              <a:rPr lang="en-US">
                <a:solidFill>
                  <a:srgbClr val="005D7F"/>
                </a:solidFill>
              </a:rPr>
              <a:t>Best Practices</a:t>
            </a:r>
          </a:p>
        </p:txBody>
      </p:sp>
    </p:spTree>
    <p:extLst>
      <p:ext uri="{BB962C8B-B14F-4D97-AF65-F5344CB8AC3E}">
        <p14:creationId xmlns:p14="http://schemas.microsoft.com/office/powerpoint/2010/main" val="192730902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F6FBDF2-D70F-EE2E-FF9A-E7292472009C}"/>
              </a:ext>
            </a:extLst>
          </p:cNvPr>
          <p:cNvSpPr>
            <a:spLocks noGrp="1"/>
          </p:cNvSpPr>
          <p:nvPr>
            <p:ph type="sldNum" sz="quarter" idx="12"/>
          </p:nvPr>
        </p:nvSpPr>
        <p:spPr/>
        <p:txBody>
          <a:bodyPr/>
          <a:lstStyle/>
          <a:p>
            <a:fld id="{FE7A4BB3-E848-5A44-82DF-322201952CD8}" type="slidenum">
              <a:rPr lang="en-US" smtClean="0"/>
              <a:pPr/>
              <a:t>24</a:t>
            </a:fld>
            <a:endParaRPr lang="en-US"/>
          </a:p>
        </p:txBody>
      </p:sp>
      <p:sp>
        <p:nvSpPr>
          <p:cNvPr id="4" name="Content Placeholder 3">
            <a:extLst>
              <a:ext uri="{FF2B5EF4-FFF2-40B4-BE49-F238E27FC236}">
                <a16:creationId xmlns:a16="http://schemas.microsoft.com/office/drawing/2014/main" id="{CF9842A0-E460-AC57-A0C9-BDDC1342902B}"/>
              </a:ext>
            </a:extLst>
          </p:cNvPr>
          <p:cNvSpPr>
            <a:spLocks noGrp="1"/>
          </p:cNvSpPr>
          <p:nvPr>
            <p:ph sz="quarter" idx="20"/>
          </p:nvPr>
        </p:nvSpPr>
        <p:spPr/>
        <p:txBody>
          <a:bodyPr/>
          <a:lstStyle/>
          <a:p>
            <a:r>
              <a:rPr lang="en-US" sz="2400" dirty="0">
                <a:ea typeface="Calibri" panose="020F0502020204030204" pitchFamily="34" charset="0"/>
                <a:cs typeface="Times New Roman" panose="02020603050405020304" pitchFamily="18" charset="0"/>
              </a:rPr>
              <a:t>How can we deliver this information for the good of the sector?</a:t>
            </a:r>
          </a:p>
          <a:p>
            <a:endParaRPr lang="en-US" sz="2400" dirty="0">
              <a:effectLst/>
              <a:latin typeface="+mn-lt"/>
              <a:ea typeface="Calibri" panose="020F0502020204030204" pitchFamily="34" charset="0"/>
              <a:cs typeface="Times New Roman" panose="02020603050405020304" pitchFamily="18" charset="0"/>
            </a:endParaRPr>
          </a:p>
          <a:p>
            <a:pPr lvl="1">
              <a:buFont typeface="Arial" panose="020B0604020202020204" pitchFamily="34" charset="0"/>
              <a:buChar char="•"/>
            </a:pPr>
            <a:r>
              <a:rPr lang="en-US" sz="2067" dirty="0">
                <a:latin typeface="+mn-lt"/>
                <a:ea typeface="Calibri" panose="020F0502020204030204" pitchFamily="34" charset="0"/>
                <a:cs typeface="Times New Roman" panose="02020603050405020304" pitchFamily="18" charset="0"/>
              </a:rPr>
              <a:t>Agree on priority information needed</a:t>
            </a:r>
          </a:p>
          <a:p>
            <a:pPr lvl="1">
              <a:buFont typeface="Arial" panose="020B0604020202020204" pitchFamily="34" charset="0"/>
              <a:buChar char="•"/>
            </a:pPr>
            <a:r>
              <a:rPr lang="en-US" sz="2067" dirty="0">
                <a:latin typeface="+mn-lt"/>
                <a:ea typeface="Calibri" panose="020F0502020204030204" pitchFamily="34" charset="0"/>
                <a:cs typeface="Times New Roman" panose="02020603050405020304" pitchFamily="18" charset="0"/>
              </a:rPr>
              <a:t>Consensus around strategic research</a:t>
            </a:r>
          </a:p>
          <a:p>
            <a:pPr lvl="1">
              <a:buFont typeface="Arial" panose="020B0604020202020204" pitchFamily="34" charset="0"/>
              <a:buChar char="•"/>
            </a:pPr>
            <a:r>
              <a:rPr lang="en-US" sz="2067" dirty="0">
                <a:effectLst/>
                <a:latin typeface="+mn-lt"/>
                <a:ea typeface="Calibri" panose="020F0502020204030204" pitchFamily="34" charset="0"/>
                <a:cs typeface="Times New Roman" panose="02020603050405020304" pitchFamily="18" charset="0"/>
              </a:rPr>
              <a:t>How we can deliver this research</a:t>
            </a:r>
          </a:p>
          <a:p>
            <a:endParaRPr lang="en-US" sz="2400" dirty="0">
              <a:effectLst/>
              <a:latin typeface="+mn-lt"/>
              <a:ea typeface="Calibri" panose="020F0502020204030204" pitchFamily="34" charset="0"/>
              <a:cs typeface="Times New Roman" panose="02020603050405020304" pitchFamily="18" charset="0"/>
            </a:endParaRPr>
          </a:p>
          <a:p>
            <a:endParaRPr lang="en-US" dirty="0"/>
          </a:p>
        </p:txBody>
      </p:sp>
      <p:pic>
        <p:nvPicPr>
          <p:cNvPr id="5" name="Picture 4" descr="Dolphins jumping out of the water&#10;&#10;Description automatically generated">
            <a:extLst>
              <a:ext uri="{FF2B5EF4-FFF2-40B4-BE49-F238E27FC236}">
                <a16:creationId xmlns:a16="http://schemas.microsoft.com/office/drawing/2014/main" id="{869E7A33-AE23-6444-08C1-D3AED658E18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3715"/>
            <a:ext cx="746125" cy="6854629"/>
          </a:xfrm>
          <a:prstGeom prst="rect">
            <a:avLst/>
          </a:prstGeom>
        </p:spPr>
      </p:pic>
      <p:sp>
        <p:nvSpPr>
          <p:cNvPr id="8" name="Title 2">
            <a:extLst>
              <a:ext uri="{FF2B5EF4-FFF2-40B4-BE49-F238E27FC236}">
                <a16:creationId xmlns:a16="http://schemas.microsoft.com/office/drawing/2014/main" id="{CD172A8B-A563-4208-A13F-FED182B76B30}"/>
              </a:ext>
            </a:extLst>
          </p:cNvPr>
          <p:cNvSpPr>
            <a:spLocks noGrp="1"/>
          </p:cNvSpPr>
          <p:nvPr>
            <p:ph type="title"/>
          </p:nvPr>
        </p:nvSpPr>
        <p:spPr>
          <a:xfrm>
            <a:off x="1197033" y="225778"/>
            <a:ext cx="10613967" cy="1092483"/>
          </a:xfrm>
        </p:spPr>
        <p:txBody>
          <a:bodyPr/>
          <a:lstStyle/>
          <a:p>
            <a:r>
              <a:rPr lang="en-US">
                <a:solidFill>
                  <a:srgbClr val="005D7F"/>
                </a:solidFill>
              </a:rPr>
              <a:t>Best Practices</a:t>
            </a:r>
          </a:p>
        </p:txBody>
      </p:sp>
    </p:spTree>
    <p:extLst>
      <p:ext uri="{BB962C8B-B14F-4D97-AF65-F5344CB8AC3E}">
        <p14:creationId xmlns:p14="http://schemas.microsoft.com/office/powerpoint/2010/main" val="18637181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BE45310-BC72-7364-C8B5-DE64E79CEFE1}"/>
              </a:ext>
            </a:extLst>
          </p:cNvPr>
          <p:cNvSpPr>
            <a:spLocks noGrp="1"/>
          </p:cNvSpPr>
          <p:nvPr>
            <p:ph type="sldNum" sz="quarter" idx="12"/>
          </p:nvPr>
        </p:nvSpPr>
        <p:spPr/>
        <p:txBody>
          <a:bodyPr/>
          <a:lstStyle/>
          <a:p>
            <a:fld id="{FE7A4BB3-E848-5A44-82DF-322201952CD8}" type="slidenum">
              <a:rPr lang="en-US" smtClean="0"/>
              <a:pPr/>
              <a:t>25</a:t>
            </a:fld>
            <a:endParaRPr lang="en-US"/>
          </a:p>
        </p:txBody>
      </p:sp>
      <p:sp>
        <p:nvSpPr>
          <p:cNvPr id="3" name="Title 2">
            <a:extLst>
              <a:ext uri="{FF2B5EF4-FFF2-40B4-BE49-F238E27FC236}">
                <a16:creationId xmlns:a16="http://schemas.microsoft.com/office/drawing/2014/main" id="{5B53292C-7E1F-4D12-2093-F2D9C671E33A}"/>
              </a:ext>
            </a:extLst>
          </p:cNvPr>
          <p:cNvSpPr>
            <a:spLocks noGrp="1"/>
          </p:cNvSpPr>
          <p:nvPr>
            <p:ph type="title"/>
          </p:nvPr>
        </p:nvSpPr>
        <p:spPr>
          <a:xfrm>
            <a:off x="917222" y="-428982"/>
            <a:ext cx="9144000" cy="1092483"/>
          </a:xfrm>
        </p:spPr>
        <p:txBody>
          <a:bodyPr/>
          <a:lstStyle/>
          <a:p>
            <a:r>
              <a:rPr lang="en-US">
                <a:solidFill>
                  <a:srgbClr val="005D7F"/>
                </a:solidFill>
              </a:rPr>
              <a:t>Best Practices</a:t>
            </a:r>
          </a:p>
        </p:txBody>
      </p:sp>
      <p:pic>
        <p:nvPicPr>
          <p:cNvPr id="5" name="Picture 4" descr="Dolphins jumping out of the water&#10;&#10;Description automatically generated">
            <a:extLst>
              <a:ext uri="{FF2B5EF4-FFF2-40B4-BE49-F238E27FC236}">
                <a16:creationId xmlns:a16="http://schemas.microsoft.com/office/drawing/2014/main" id="{F54FD89B-0FA5-E4C1-E586-452573FED1D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3715"/>
            <a:ext cx="746125" cy="6854629"/>
          </a:xfrm>
          <a:prstGeom prst="rect">
            <a:avLst/>
          </a:prstGeom>
        </p:spPr>
      </p:pic>
      <p:graphicFrame>
        <p:nvGraphicFramePr>
          <p:cNvPr id="8" name="Table 7">
            <a:extLst>
              <a:ext uri="{FF2B5EF4-FFF2-40B4-BE49-F238E27FC236}">
                <a16:creationId xmlns:a16="http://schemas.microsoft.com/office/drawing/2014/main" id="{3B2A2F3E-D17B-9AA0-BA17-B9CA6CF12D68}"/>
              </a:ext>
            </a:extLst>
          </p:cNvPr>
          <p:cNvGraphicFramePr>
            <a:graphicFrameLocks noGrp="1"/>
          </p:cNvGraphicFramePr>
          <p:nvPr>
            <p:extLst>
              <p:ext uri="{D42A27DB-BD31-4B8C-83A1-F6EECF244321}">
                <p14:modId xmlns:p14="http://schemas.microsoft.com/office/powerpoint/2010/main" val="1702064962"/>
              </p:ext>
            </p:extLst>
          </p:nvPr>
        </p:nvGraphicFramePr>
        <p:xfrm>
          <a:off x="0" y="778937"/>
          <a:ext cx="12192001" cy="6073264"/>
        </p:xfrm>
        <a:graphic>
          <a:graphicData uri="http://schemas.openxmlformats.org/drawingml/2006/table">
            <a:tbl>
              <a:tblPr firstRow="1" firstCol="1" bandRow="1">
                <a:tableStyleId>{93296810-A885-4BE3-A3E7-6D5BEEA58F35}</a:tableStyleId>
              </a:tblPr>
              <a:tblGrid>
                <a:gridCol w="1539799">
                  <a:extLst>
                    <a:ext uri="{9D8B030D-6E8A-4147-A177-3AD203B41FA5}">
                      <a16:colId xmlns:a16="http://schemas.microsoft.com/office/drawing/2014/main" val="4044141812"/>
                    </a:ext>
                  </a:extLst>
                </a:gridCol>
                <a:gridCol w="2367155">
                  <a:extLst>
                    <a:ext uri="{9D8B030D-6E8A-4147-A177-3AD203B41FA5}">
                      <a16:colId xmlns:a16="http://schemas.microsoft.com/office/drawing/2014/main" val="1818359709"/>
                    </a:ext>
                  </a:extLst>
                </a:gridCol>
                <a:gridCol w="2217773">
                  <a:extLst>
                    <a:ext uri="{9D8B030D-6E8A-4147-A177-3AD203B41FA5}">
                      <a16:colId xmlns:a16="http://schemas.microsoft.com/office/drawing/2014/main" val="2015025295"/>
                    </a:ext>
                  </a:extLst>
                </a:gridCol>
                <a:gridCol w="3366877">
                  <a:extLst>
                    <a:ext uri="{9D8B030D-6E8A-4147-A177-3AD203B41FA5}">
                      <a16:colId xmlns:a16="http://schemas.microsoft.com/office/drawing/2014/main" val="1840641081"/>
                    </a:ext>
                  </a:extLst>
                </a:gridCol>
                <a:gridCol w="2700397">
                  <a:extLst>
                    <a:ext uri="{9D8B030D-6E8A-4147-A177-3AD203B41FA5}">
                      <a16:colId xmlns:a16="http://schemas.microsoft.com/office/drawing/2014/main" val="4274308809"/>
                    </a:ext>
                  </a:extLst>
                </a:gridCol>
              </a:tblGrid>
              <a:tr h="379579">
                <a:tc>
                  <a:txBody>
                    <a:bodyPr/>
                    <a:lstStyle/>
                    <a:p>
                      <a:pPr marL="0" marR="0" algn="ctr">
                        <a:lnSpc>
                          <a:spcPct val="115000"/>
                        </a:lnSpc>
                        <a:spcBef>
                          <a:spcPts val="0"/>
                        </a:spcBef>
                        <a:spcAft>
                          <a:spcPts val="0"/>
                        </a:spcAft>
                      </a:pPr>
                      <a:r>
                        <a:rPr lang="en-US" sz="1100">
                          <a:effectLst/>
                        </a:rPr>
                        <a:t> </a:t>
                      </a:r>
                      <a:endParaRPr lang="en-US" sz="1500">
                        <a:effectLst/>
                        <a:latin typeface="Calibri" panose="020F0502020204030204" pitchFamily="34" charset="0"/>
                        <a:ea typeface="Times New Roman" panose="02020603050405020304" pitchFamily="18" charset="0"/>
                        <a:cs typeface="Times New Roman" panose="02020603050405020304" pitchFamily="18" charset="0"/>
                      </a:endParaRPr>
                    </a:p>
                  </a:txBody>
                  <a:tcPr marL="36437" marR="36437" marT="0" marB="0" anchor="ctr">
                    <a:solidFill>
                      <a:srgbClr val="005D7F"/>
                    </a:solidFill>
                  </a:tcPr>
                </a:tc>
                <a:tc>
                  <a:txBody>
                    <a:bodyPr/>
                    <a:lstStyle/>
                    <a:p>
                      <a:pPr marL="0" marR="0" algn="ctr">
                        <a:lnSpc>
                          <a:spcPct val="115000"/>
                        </a:lnSpc>
                        <a:spcBef>
                          <a:spcPts val="0"/>
                        </a:spcBef>
                        <a:spcAft>
                          <a:spcPts val="0"/>
                        </a:spcAft>
                      </a:pPr>
                      <a:r>
                        <a:rPr lang="en-US" sz="1100">
                          <a:effectLst/>
                        </a:rPr>
                        <a:t>Sensor</a:t>
                      </a:r>
                      <a:endParaRPr lang="en-US" sz="1500">
                        <a:effectLst/>
                        <a:latin typeface="Calibri" panose="020F0502020204030204" pitchFamily="34" charset="0"/>
                        <a:ea typeface="Times New Roman" panose="02020603050405020304" pitchFamily="18" charset="0"/>
                        <a:cs typeface="Times New Roman" panose="02020603050405020304" pitchFamily="18" charset="0"/>
                      </a:endParaRPr>
                    </a:p>
                  </a:txBody>
                  <a:tcPr marL="36437" marR="36437" marT="0" marB="0" anchor="ctr">
                    <a:solidFill>
                      <a:srgbClr val="005D7F"/>
                    </a:solidFill>
                  </a:tcPr>
                </a:tc>
                <a:tc>
                  <a:txBody>
                    <a:bodyPr/>
                    <a:lstStyle/>
                    <a:p>
                      <a:pPr marL="0" marR="0" algn="ctr">
                        <a:lnSpc>
                          <a:spcPct val="115000"/>
                        </a:lnSpc>
                        <a:spcBef>
                          <a:spcPts val="0"/>
                        </a:spcBef>
                        <a:spcAft>
                          <a:spcPts val="0"/>
                        </a:spcAft>
                      </a:pPr>
                      <a:r>
                        <a:rPr lang="en-US" sz="1100">
                          <a:effectLst/>
                        </a:rPr>
                        <a:t>Energy Environment</a:t>
                      </a:r>
                      <a:endParaRPr lang="en-US" sz="1500">
                        <a:effectLst/>
                        <a:latin typeface="Calibri" panose="020F0502020204030204" pitchFamily="34" charset="0"/>
                        <a:ea typeface="Times New Roman" panose="02020603050405020304" pitchFamily="18" charset="0"/>
                        <a:cs typeface="Times New Roman" panose="02020603050405020304" pitchFamily="18" charset="0"/>
                      </a:endParaRPr>
                    </a:p>
                  </a:txBody>
                  <a:tcPr marL="36437" marR="36437" marT="0" marB="0" anchor="ctr">
                    <a:solidFill>
                      <a:srgbClr val="005D7F"/>
                    </a:solidFill>
                  </a:tcPr>
                </a:tc>
                <a:tc>
                  <a:txBody>
                    <a:bodyPr/>
                    <a:lstStyle/>
                    <a:p>
                      <a:pPr marL="0" marR="0" algn="ctr">
                        <a:lnSpc>
                          <a:spcPct val="115000"/>
                        </a:lnSpc>
                        <a:spcBef>
                          <a:spcPts val="0"/>
                        </a:spcBef>
                        <a:spcAft>
                          <a:spcPts val="0"/>
                        </a:spcAft>
                      </a:pPr>
                      <a:r>
                        <a:rPr lang="en-US" sz="1100">
                          <a:effectLst/>
                        </a:rPr>
                        <a:t>Data Products</a:t>
                      </a:r>
                      <a:endParaRPr lang="en-US" sz="1500">
                        <a:effectLst/>
                        <a:latin typeface="Calibri" panose="020F0502020204030204" pitchFamily="34" charset="0"/>
                        <a:ea typeface="Times New Roman" panose="02020603050405020304" pitchFamily="18" charset="0"/>
                        <a:cs typeface="Times New Roman" panose="02020603050405020304" pitchFamily="18" charset="0"/>
                      </a:endParaRPr>
                    </a:p>
                  </a:txBody>
                  <a:tcPr marL="36437" marR="36437" marT="0" marB="0" anchor="ctr">
                    <a:solidFill>
                      <a:srgbClr val="005D7F"/>
                    </a:solidFill>
                  </a:tcPr>
                </a:tc>
                <a:tc>
                  <a:txBody>
                    <a:bodyPr/>
                    <a:lstStyle/>
                    <a:p>
                      <a:pPr marL="0" marR="0" algn="ctr">
                        <a:lnSpc>
                          <a:spcPct val="115000"/>
                        </a:lnSpc>
                        <a:spcBef>
                          <a:spcPts val="0"/>
                        </a:spcBef>
                        <a:spcAft>
                          <a:spcPts val="0"/>
                        </a:spcAft>
                      </a:pPr>
                      <a:r>
                        <a:rPr lang="en-US" sz="1100">
                          <a:effectLst/>
                        </a:rPr>
                        <a:t>Receptor</a:t>
                      </a:r>
                      <a:endParaRPr lang="en-US" sz="1500">
                        <a:effectLst/>
                        <a:latin typeface="Calibri" panose="020F0502020204030204" pitchFamily="34" charset="0"/>
                        <a:ea typeface="Times New Roman" panose="02020603050405020304" pitchFamily="18" charset="0"/>
                        <a:cs typeface="Times New Roman" panose="02020603050405020304" pitchFamily="18" charset="0"/>
                      </a:endParaRPr>
                    </a:p>
                  </a:txBody>
                  <a:tcPr marL="36437" marR="36437" marT="0" marB="0" anchor="ctr">
                    <a:solidFill>
                      <a:srgbClr val="005D7F"/>
                    </a:solidFill>
                  </a:tcPr>
                </a:tc>
                <a:extLst>
                  <a:ext uri="{0D108BD9-81ED-4DB2-BD59-A6C34878D82A}">
                    <a16:rowId xmlns:a16="http://schemas.microsoft.com/office/drawing/2014/main" val="3485353052"/>
                  </a:ext>
                </a:extLst>
              </a:tr>
              <a:tr h="379579">
                <a:tc rowSpan="4">
                  <a:txBody>
                    <a:bodyPr/>
                    <a:lstStyle/>
                    <a:p>
                      <a:pPr marL="0" marR="0" algn="ctr">
                        <a:lnSpc>
                          <a:spcPct val="115000"/>
                        </a:lnSpc>
                        <a:spcBef>
                          <a:spcPts val="0"/>
                        </a:spcBef>
                        <a:spcAft>
                          <a:spcPts val="0"/>
                        </a:spcAft>
                      </a:pPr>
                      <a:r>
                        <a:rPr lang="en-US" sz="1100">
                          <a:effectLst/>
                        </a:rPr>
                        <a:t>Collision Risk</a:t>
                      </a:r>
                      <a:endParaRPr lang="en-US" sz="1500">
                        <a:effectLst/>
                        <a:latin typeface="Calibri" panose="020F0502020204030204" pitchFamily="34" charset="0"/>
                        <a:ea typeface="Times New Roman" panose="02020603050405020304" pitchFamily="18" charset="0"/>
                        <a:cs typeface="Times New Roman" panose="02020603050405020304" pitchFamily="18" charset="0"/>
                      </a:endParaRPr>
                    </a:p>
                  </a:txBody>
                  <a:tcPr marL="36437" marR="36437" marT="0" marB="0" anchor="ctr">
                    <a:solidFill>
                      <a:srgbClr val="005D7F"/>
                    </a:solidFill>
                  </a:tcPr>
                </a:tc>
                <a:tc>
                  <a:txBody>
                    <a:bodyPr/>
                    <a:lstStyle/>
                    <a:p>
                      <a:pPr marL="0" marR="0" algn="l">
                        <a:lnSpc>
                          <a:spcPct val="115000"/>
                        </a:lnSpc>
                        <a:spcBef>
                          <a:spcPts val="0"/>
                        </a:spcBef>
                        <a:spcAft>
                          <a:spcPts val="0"/>
                        </a:spcAft>
                      </a:pPr>
                      <a:r>
                        <a:rPr lang="en-US" sz="1100">
                          <a:effectLst/>
                        </a:rPr>
                        <a:t>Multi or single frequency sonar</a:t>
                      </a:r>
                      <a:endParaRPr lang="en-US" sz="1500">
                        <a:effectLst/>
                        <a:latin typeface="Calibri" panose="020F0502020204030204" pitchFamily="34" charset="0"/>
                        <a:ea typeface="Times New Roman" panose="02020603050405020304" pitchFamily="18" charset="0"/>
                        <a:cs typeface="Times New Roman" panose="02020603050405020304" pitchFamily="18" charset="0"/>
                      </a:endParaRPr>
                    </a:p>
                  </a:txBody>
                  <a:tcPr marL="36437" marR="36437" marT="0" marB="0" anchor="ctr">
                    <a:solidFill>
                      <a:srgbClr val="005D7F">
                        <a:alpha val="35294"/>
                      </a:srgbClr>
                    </a:solidFill>
                  </a:tcPr>
                </a:tc>
                <a:tc>
                  <a:txBody>
                    <a:bodyPr/>
                    <a:lstStyle/>
                    <a:p>
                      <a:pPr marL="0" marR="0" algn="l">
                        <a:lnSpc>
                          <a:spcPct val="115000"/>
                        </a:lnSpc>
                        <a:spcBef>
                          <a:spcPts val="0"/>
                        </a:spcBef>
                        <a:spcAft>
                          <a:spcPts val="0"/>
                        </a:spcAft>
                      </a:pPr>
                      <a:r>
                        <a:rPr lang="en-US" sz="1100">
                          <a:effectLst/>
                        </a:rPr>
                        <a:t>Tidal, riverine</a:t>
                      </a:r>
                      <a:endParaRPr lang="en-US" sz="1500">
                        <a:effectLst/>
                        <a:latin typeface="Calibri" panose="020F0502020204030204" pitchFamily="34" charset="0"/>
                        <a:ea typeface="Times New Roman" panose="02020603050405020304" pitchFamily="18" charset="0"/>
                        <a:cs typeface="Times New Roman" panose="02020603050405020304" pitchFamily="18" charset="0"/>
                      </a:endParaRPr>
                    </a:p>
                  </a:txBody>
                  <a:tcPr marL="36437" marR="36437" marT="0" marB="0" anchor="ctr">
                    <a:solidFill>
                      <a:srgbClr val="005D7F">
                        <a:alpha val="35294"/>
                      </a:srgbClr>
                    </a:solidFill>
                  </a:tcPr>
                </a:tc>
                <a:tc>
                  <a:txBody>
                    <a:bodyPr/>
                    <a:lstStyle/>
                    <a:p>
                      <a:pPr marL="0" marR="0" algn="l">
                        <a:lnSpc>
                          <a:spcPct val="115000"/>
                        </a:lnSpc>
                        <a:spcBef>
                          <a:spcPts val="0"/>
                        </a:spcBef>
                        <a:spcAft>
                          <a:spcPts val="0"/>
                        </a:spcAft>
                      </a:pPr>
                      <a:r>
                        <a:rPr lang="en-US" sz="1100">
                          <a:effectLst/>
                        </a:rPr>
                        <a:t>Mean biomass as a function of depth, tidal state, time of day; abundance of species; fish tracks</a:t>
                      </a:r>
                      <a:endParaRPr lang="en-US" sz="1500">
                        <a:effectLst/>
                        <a:latin typeface="Calibri" panose="020F0502020204030204" pitchFamily="34" charset="0"/>
                        <a:ea typeface="Times New Roman" panose="02020603050405020304" pitchFamily="18" charset="0"/>
                        <a:cs typeface="Times New Roman" panose="02020603050405020304" pitchFamily="18" charset="0"/>
                      </a:endParaRPr>
                    </a:p>
                  </a:txBody>
                  <a:tcPr marL="36437" marR="36437" marT="0" marB="0" anchor="ctr">
                    <a:solidFill>
                      <a:srgbClr val="005D7F">
                        <a:alpha val="35294"/>
                      </a:srgbClr>
                    </a:solidFill>
                  </a:tcPr>
                </a:tc>
                <a:tc>
                  <a:txBody>
                    <a:bodyPr/>
                    <a:lstStyle/>
                    <a:p>
                      <a:pPr marL="0" marR="0" algn="ctr">
                        <a:lnSpc>
                          <a:spcPct val="115000"/>
                        </a:lnSpc>
                        <a:spcBef>
                          <a:spcPts val="0"/>
                        </a:spcBef>
                        <a:spcAft>
                          <a:spcPts val="0"/>
                        </a:spcAft>
                      </a:pPr>
                      <a:r>
                        <a:rPr lang="en-US" sz="1100">
                          <a:effectLst/>
                        </a:rPr>
                        <a:t>Fish, marine mammals</a:t>
                      </a:r>
                      <a:endParaRPr lang="en-US" sz="1500">
                        <a:effectLst/>
                        <a:latin typeface="Calibri" panose="020F0502020204030204" pitchFamily="34" charset="0"/>
                        <a:ea typeface="Times New Roman" panose="02020603050405020304" pitchFamily="18" charset="0"/>
                        <a:cs typeface="Times New Roman" panose="02020603050405020304" pitchFamily="18" charset="0"/>
                      </a:endParaRPr>
                    </a:p>
                  </a:txBody>
                  <a:tcPr marL="36437" marR="36437" marT="0" marB="0" anchor="ctr">
                    <a:solidFill>
                      <a:srgbClr val="005D7F">
                        <a:alpha val="35294"/>
                      </a:srgbClr>
                    </a:solidFill>
                  </a:tcPr>
                </a:tc>
                <a:extLst>
                  <a:ext uri="{0D108BD9-81ED-4DB2-BD59-A6C34878D82A}">
                    <a16:rowId xmlns:a16="http://schemas.microsoft.com/office/drawing/2014/main" val="2529301625"/>
                  </a:ext>
                </a:extLst>
              </a:tr>
              <a:tr h="379579">
                <a:tc vMerge="1">
                  <a:txBody>
                    <a:bodyPr/>
                    <a:lstStyle/>
                    <a:p>
                      <a:endParaRPr lang="en-US"/>
                    </a:p>
                  </a:txBody>
                  <a:tcPr/>
                </a:tc>
                <a:tc>
                  <a:txBody>
                    <a:bodyPr/>
                    <a:lstStyle/>
                    <a:p>
                      <a:pPr marL="0" marR="0" algn="l">
                        <a:lnSpc>
                          <a:spcPct val="115000"/>
                        </a:lnSpc>
                        <a:spcBef>
                          <a:spcPts val="0"/>
                        </a:spcBef>
                        <a:spcAft>
                          <a:spcPts val="0"/>
                        </a:spcAft>
                      </a:pPr>
                      <a:r>
                        <a:rPr lang="en-US" sz="1100">
                          <a:effectLst/>
                        </a:rPr>
                        <a:t>Acoustic and video cameras</a:t>
                      </a:r>
                      <a:endParaRPr lang="en-US" sz="1500">
                        <a:effectLst/>
                        <a:latin typeface="Calibri" panose="020F0502020204030204" pitchFamily="34" charset="0"/>
                        <a:ea typeface="Times New Roman" panose="02020603050405020304" pitchFamily="18" charset="0"/>
                        <a:cs typeface="Times New Roman" panose="02020603050405020304" pitchFamily="18" charset="0"/>
                      </a:endParaRPr>
                    </a:p>
                  </a:txBody>
                  <a:tcPr marL="36437" marR="36437" marT="0" marB="0" anchor="ctr">
                    <a:solidFill>
                      <a:srgbClr val="005D7F">
                        <a:alpha val="10588"/>
                      </a:srgbClr>
                    </a:solidFill>
                  </a:tcPr>
                </a:tc>
                <a:tc>
                  <a:txBody>
                    <a:bodyPr/>
                    <a:lstStyle/>
                    <a:p>
                      <a:pPr marL="0" marR="0" algn="l">
                        <a:lnSpc>
                          <a:spcPct val="115000"/>
                        </a:lnSpc>
                        <a:spcBef>
                          <a:spcPts val="0"/>
                        </a:spcBef>
                        <a:spcAft>
                          <a:spcPts val="0"/>
                        </a:spcAft>
                      </a:pPr>
                      <a:r>
                        <a:rPr lang="en-US" sz="1100">
                          <a:effectLst/>
                        </a:rPr>
                        <a:t>Tidal, riverine</a:t>
                      </a:r>
                      <a:endParaRPr lang="en-US" sz="1500">
                        <a:effectLst/>
                        <a:latin typeface="Calibri" panose="020F0502020204030204" pitchFamily="34" charset="0"/>
                        <a:ea typeface="Times New Roman" panose="02020603050405020304" pitchFamily="18" charset="0"/>
                        <a:cs typeface="Times New Roman" panose="02020603050405020304" pitchFamily="18" charset="0"/>
                      </a:endParaRPr>
                    </a:p>
                  </a:txBody>
                  <a:tcPr marL="36437" marR="36437" marT="0" marB="0" anchor="ctr">
                    <a:solidFill>
                      <a:srgbClr val="005D7F">
                        <a:alpha val="10588"/>
                      </a:srgbClr>
                    </a:solidFill>
                  </a:tcPr>
                </a:tc>
                <a:tc>
                  <a:txBody>
                    <a:bodyPr/>
                    <a:lstStyle/>
                    <a:p>
                      <a:pPr marL="0" marR="0" algn="l">
                        <a:lnSpc>
                          <a:spcPct val="115000"/>
                        </a:lnSpc>
                        <a:spcBef>
                          <a:spcPts val="0"/>
                        </a:spcBef>
                        <a:spcAft>
                          <a:spcPts val="0"/>
                        </a:spcAft>
                      </a:pPr>
                      <a:r>
                        <a:rPr lang="en-US" sz="1100">
                          <a:effectLst/>
                        </a:rPr>
                        <a:t>Number of animals over unit time in sampled volume</a:t>
                      </a:r>
                      <a:endParaRPr lang="en-US" sz="1500">
                        <a:effectLst/>
                        <a:latin typeface="Calibri" panose="020F0502020204030204" pitchFamily="34" charset="0"/>
                        <a:ea typeface="Times New Roman" panose="02020603050405020304" pitchFamily="18" charset="0"/>
                        <a:cs typeface="Times New Roman" panose="02020603050405020304" pitchFamily="18" charset="0"/>
                      </a:endParaRPr>
                    </a:p>
                  </a:txBody>
                  <a:tcPr marL="36437" marR="36437" marT="0" marB="0" anchor="ctr">
                    <a:solidFill>
                      <a:srgbClr val="005D7F">
                        <a:alpha val="10588"/>
                      </a:srgbClr>
                    </a:solidFill>
                  </a:tcPr>
                </a:tc>
                <a:tc>
                  <a:txBody>
                    <a:bodyPr/>
                    <a:lstStyle/>
                    <a:p>
                      <a:pPr marL="0" marR="0" algn="ctr">
                        <a:lnSpc>
                          <a:spcPct val="115000"/>
                        </a:lnSpc>
                        <a:spcBef>
                          <a:spcPts val="0"/>
                        </a:spcBef>
                        <a:spcAft>
                          <a:spcPts val="0"/>
                        </a:spcAft>
                      </a:pPr>
                      <a:r>
                        <a:rPr lang="en-US" sz="1100">
                          <a:effectLst/>
                        </a:rPr>
                        <a:t>Fish, marine mammals</a:t>
                      </a:r>
                      <a:endParaRPr lang="en-US" sz="1500">
                        <a:effectLst/>
                        <a:latin typeface="Calibri" panose="020F0502020204030204" pitchFamily="34" charset="0"/>
                        <a:ea typeface="Times New Roman" panose="02020603050405020304" pitchFamily="18" charset="0"/>
                        <a:cs typeface="Times New Roman" panose="02020603050405020304" pitchFamily="18" charset="0"/>
                      </a:endParaRPr>
                    </a:p>
                  </a:txBody>
                  <a:tcPr marL="36437" marR="36437" marT="0" marB="0" anchor="ctr">
                    <a:solidFill>
                      <a:srgbClr val="005D7F">
                        <a:alpha val="10588"/>
                      </a:srgbClr>
                    </a:solidFill>
                  </a:tcPr>
                </a:tc>
                <a:extLst>
                  <a:ext uri="{0D108BD9-81ED-4DB2-BD59-A6C34878D82A}">
                    <a16:rowId xmlns:a16="http://schemas.microsoft.com/office/drawing/2014/main" val="1141121261"/>
                  </a:ext>
                </a:extLst>
              </a:tr>
              <a:tr h="379579">
                <a:tc vMerge="1">
                  <a:txBody>
                    <a:bodyPr/>
                    <a:lstStyle/>
                    <a:p>
                      <a:endParaRPr lang="en-US"/>
                    </a:p>
                  </a:txBody>
                  <a:tcPr/>
                </a:tc>
                <a:tc>
                  <a:txBody>
                    <a:bodyPr/>
                    <a:lstStyle/>
                    <a:p>
                      <a:pPr marL="0" marR="0" algn="l">
                        <a:lnSpc>
                          <a:spcPct val="115000"/>
                        </a:lnSpc>
                        <a:spcBef>
                          <a:spcPts val="0"/>
                        </a:spcBef>
                        <a:spcAft>
                          <a:spcPts val="0"/>
                        </a:spcAft>
                      </a:pPr>
                      <a:r>
                        <a:rPr lang="en-US" sz="1100">
                          <a:effectLst/>
                        </a:rPr>
                        <a:t>Hydrophone/click detector</a:t>
                      </a:r>
                      <a:endParaRPr lang="en-US" sz="1500">
                        <a:effectLst/>
                        <a:latin typeface="Calibri" panose="020F0502020204030204" pitchFamily="34" charset="0"/>
                        <a:ea typeface="Times New Roman" panose="02020603050405020304" pitchFamily="18" charset="0"/>
                        <a:cs typeface="Times New Roman" panose="02020603050405020304" pitchFamily="18" charset="0"/>
                      </a:endParaRPr>
                    </a:p>
                  </a:txBody>
                  <a:tcPr marL="36437" marR="36437" marT="0" marB="0" anchor="ctr">
                    <a:solidFill>
                      <a:srgbClr val="005D7F">
                        <a:alpha val="34902"/>
                      </a:srgbClr>
                    </a:solidFill>
                  </a:tcPr>
                </a:tc>
                <a:tc>
                  <a:txBody>
                    <a:bodyPr/>
                    <a:lstStyle/>
                    <a:p>
                      <a:pPr marL="0" marR="0" algn="l">
                        <a:lnSpc>
                          <a:spcPct val="115000"/>
                        </a:lnSpc>
                        <a:spcBef>
                          <a:spcPts val="0"/>
                        </a:spcBef>
                        <a:spcAft>
                          <a:spcPts val="0"/>
                        </a:spcAft>
                      </a:pPr>
                      <a:r>
                        <a:rPr lang="en-US" sz="1100">
                          <a:effectLst/>
                        </a:rPr>
                        <a:t>Tidal, riverine</a:t>
                      </a:r>
                      <a:endParaRPr lang="en-US" sz="1500">
                        <a:effectLst/>
                        <a:latin typeface="Calibri" panose="020F0502020204030204" pitchFamily="34" charset="0"/>
                        <a:ea typeface="Times New Roman" panose="02020603050405020304" pitchFamily="18" charset="0"/>
                        <a:cs typeface="Times New Roman" panose="02020603050405020304" pitchFamily="18" charset="0"/>
                      </a:endParaRPr>
                    </a:p>
                  </a:txBody>
                  <a:tcPr marL="36437" marR="36437" marT="0" marB="0" anchor="ctr">
                    <a:solidFill>
                      <a:srgbClr val="005D7F">
                        <a:alpha val="34902"/>
                      </a:srgbClr>
                    </a:solidFill>
                  </a:tcPr>
                </a:tc>
                <a:tc>
                  <a:txBody>
                    <a:bodyPr/>
                    <a:lstStyle/>
                    <a:p>
                      <a:pPr marL="0" marR="0" algn="l">
                        <a:lnSpc>
                          <a:spcPct val="115000"/>
                        </a:lnSpc>
                        <a:spcBef>
                          <a:spcPts val="0"/>
                        </a:spcBef>
                        <a:spcAft>
                          <a:spcPts val="0"/>
                        </a:spcAft>
                      </a:pPr>
                      <a:r>
                        <a:rPr lang="en-US" sz="1100">
                          <a:effectLst/>
                        </a:rPr>
                        <a:t>Presence/absence of vocalizing marine mammals and automated click detector</a:t>
                      </a:r>
                      <a:endParaRPr lang="en-US" sz="1500">
                        <a:effectLst/>
                        <a:latin typeface="Calibri" panose="020F0502020204030204" pitchFamily="34" charset="0"/>
                        <a:ea typeface="Times New Roman" panose="02020603050405020304" pitchFamily="18" charset="0"/>
                        <a:cs typeface="Times New Roman" panose="02020603050405020304" pitchFamily="18" charset="0"/>
                      </a:endParaRPr>
                    </a:p>
                  </a:txBody>
                  <a:tcPr marL="36437" marR="36437" marT="0" marB="0" anchor="ctr">
                    <a:solidFill>
                      <a:srgbClr val="005D7F">
                        <a:alpha val="34902"/>
                      </a:srgbClr>
                    </a:solidFill>
                  </a:tcPr>
                </a:tc>
                <a:tc>
                  <a:txBody>
                    <a:bodyPr/>
                    <a:lstStyle/>
                    <a:p>
                      <a:pPr marL="0" marR="0" algn="ctr">
                        <a:lnSpc>
                          <a:spcPct val="115000"/>
                        </a:lnSpc>
                        <a:spcBef>
                          <a:spcPts val="0"/>
                        </a:spcBef>
                        <a:spcAft>
                          <a:spcPts val="0"/>
                        </a:spcAft>
                      </a:pPr>
                      <a:r>
                        <a:rPr lang="en-US" sz="1100">
                          <a:effectLst/>
                        </a:rPr>
                        <a:t>Marine mammals and some fish</a:t>
                      </a:r>
                      <a:endParaRPr lang="en-US" sz="1500">
                        <a:effectLst/>
                        <a:latin typeface="Calibri" panose="020F0502020204030204" pitchFamily="34" charset="0"/>
                        <a:ea typeface="Times New Roman" panose="02020603050405020304" pitchFamily="18" charset="0"/>
                        <a:cs typeface="Times New Roman" panose="02020603050405020304" pitchFamily="18" charset="0"/>
                      </a:endParaRPr>
                    </a:p>
                  </a:txBody>
                  <a:tcPr marL="36437" marR="36437" marT="0" marB="0" anchor="ctr">
                    <a:solidFill>
                      <a:srgbClr val="005D7F">
                        <a:alpha val="34902"/>
                      </a:srgbClr>
                    </a:solidFill>
                  </a:tcPr>
                </a:tc>
                <a:extLst>
                  <a:ext uri="{0D108BD9-81ED-4DB2-BD59-A6C34878D82A}">
                    <a16:rowId xmlns:a16="http://schemas.microsoft.com/office/drawing/2014/main" val="336485578"/>
                  </a:ext>
                </a:extLst>
              </a:tr>
              <a:tr h="379579">
                <a:tc vMerge="1">
                  <a:txBody>
                    <a:bodyPr/>
                    <a:lstStyle/>
                    <a:p>
                      <a:endParaRPr lang="en-US"/>
                    </a:p>
                  </a:txBody>
                  <a:tcPr/>
                </a:tc>
                <a:tc>
                  <a:txBody>
                    <a:bodyPr/>
                    <a:lstStyle/>
                    <a:p>
                      <a:pPr marL="0" marR="0" algn="l">
                        <a:lnSpc>
                          <a:spcPct val="115000"/>
                        </a:lnSpc>
                        <a:spcBef>
                          <a:spcPts val="0"/>
                        </a:spcBef>
                        <a:spcAft>
                          <a:spcPts val="0"/>
                        </a:spcAft>
                      </a:pPr>
                      <a:r>
                        <a:rPr lang="en-US" sz="1100">
                          <a:effectLst/>
                        </a:rPr>
                        <a:t>Acoustic doppler current profiler</a:t>
                      </a:r>
                      <a:endParaRPr lang="en-US" sz="1500">
                        <a:effectLst/>
                        <a:latin typeface="Calibri" panose="020F0502020204030204" pitchFamily="34" charset="0"/>
                        <a:ea typeface="Times New Roman" panose="02020603050405020304" pitchFamily="18" charset="0"/>
                        <a:cs typeface="Times New Roman" panose="02020603050405020304" pitchFamily="18" charset="0"/>
                      </a:endParaRPr>
                    </a:p>
                  </a:txBody>
                  <a:tcPr marL="36437" marR="36437" marT="0" marB="0" anchor="ctr">
                    <a:solidFill>
                      <a:srgbClr val="005D7F">
                        <a:alpha val="9804"/>
                      </a:srgbClr>
                    </a:solidFill>
                  </a:tcPr>
                </a:tc>
                <a:tc>
                  <a:txBody>
                    <a:bodyPr/>
                    <a:lstStyle/>
                    <a:p>
                      <a:pPr marL="0" marR="0" algn="l">
                        <a:lnSpc>
                          <a:spcPct val="115000"/>
                        </a:lnSpc>
                        <a:spcBef>
                          <a:spcPts val="0"/>
                        </a:spcBef>
                        <a:spcAft>
                          <a:spcPts val="0"/>
                        </a:spcAft>
                      </a:pPr>
                      <a:r>
                        <a:rPr lang="en-US" sz="1100">
                          <a:effectLst/>
                        </a:rPr>
                        <a:t>Tidal, riverine</a:t>
                      </a:r>
                      <a:endParaRPr lang="en-US" sz="1500">
                        <a:effectLst/>
                        <a:latin typeface="Calibri" panose="020F0502020204030204" pitchFamily="34" charset="0"/>
                        <a:ea typeface="Times New Roman" panose="02020603050405020304" pitchFamily="18" charset="0"/>
                        <a:cs typeface="Times New Roman" panose="02020603050405020304" pitchFamily="18" charset="0"/>
                      </a:endParaRPr>
                    </a:p>
                  </a:txBody>
                  <a:tcPr marL="36437" marR="36437" marT="0" marB="0" anchor="ctr">
                    <a:solidFill>
                      <a:srgbClr val="005D7F">
                        <a:alpha val="9804"/>
                      </a:srgbClr>
                    </a:solidFill>
                  </a:tcPr>
                </a:tc>
                <a:tc>
                  <a:txBody>
                    <a:bodyPr/>
                    <a:lstStyle/>
                    <a:p>
                      <a:pPr marL="0" marR="0" algn="l">
                        <a:lnSpc>
                          <a:spcPct val="115000"/>
                        </a:lnSpc>
                        <a:spcBef>
                          <a:spcPts val="0"/>
                        </a:spcBef>
                        <a:spcAft>
                          <a:spcPts val="0"/>
                        </a:spcAft>
                      </a:pPr>
                      <a:r>
                        <a:rPr lang="en-US" sz="1100">
                          <a:effectLst/>
                        </a:rPr>
                        <a:t>Tidal velocity data for correlation with biological data</a:t>
                      </a:r>
                      <a:endParaRPr lang="en-US" sz="1500">
                        <a:effectLst/>
                        <a:latin typeface="Calibri" panose="020F0502020204030204" pitchFamily="34" charset="0"/>
                        <a:ea typeface="Times New Roman" panose="02020603050405020304" pitchFamily="18" charset="0"/>
                        <a:cs typeface="Times New Roman" panose="02020603050405020304" pitchFamily="18" charset="0"/>
                      </a:endParaRPr>
                    </a:p>
                  </a:txBody>
                  <a:tcPr marL="36437" marR="36437" marT="0" marB="0" anchor="ctr">
                    <a:solidFill>
                      <a:srgbClr val="005D7F">
                        <a:alpha val="9804"/>
                      </a:srgbClr>
                    </a:solidFill>
                  </a:tcPr>
                </a:tc>
                <a:tc>
                  <a:txBody>
                    <a:bodyPr/>
                    <a:lstStyle/>
                    <a:p>
                      <a:pPr marL="0" marR="0" algn="ctr">
                        <a:lnSpc>
                          <a:spcPct val="115000"/>
                        </a:lnSpc>
                        <a:spcBef>
                          <a:spcPts val="0"/>
                        </a:spcBef>
                        <a:spcAft>
                          <a:spcPts val="0"/>
                        </a:spcAft>
                      </a:pPr>
                      <a:r>
                        <a:rPr lang="en-US" sz="1100">
                          <a:effectLst/>
                        </a:rPr>
                        <a:t>Auxiliary data</a:t>
                      </a:r>
                      <a:endParaRPr lang="en-US" sz="1500">
                        <a:effectLst/>
                        <a:latin typeface="Calibri" panose="020F0502020204030204" pitchFamily="34" charset="0"/>
                        <a:ea typeface="Times New Roman" panose="02020603050405020304" pitchFamily="18" charset="0"/>
                        <a:cs typeface="Times New Roman" panose="02020603050405020304" pitchFamily="18" charset="0"/>
                      </a:endParaRPr>
                    </a:p>
                  </a:txBody>
                  <a:tcPr marL="36437" marR="36437" marT="0" marB="0" anchor="ctr">
                    <a:solidFill>
                      <a:srgbClr val="005D7F">
                        <a:alpha val="9804"/>
                      </a:srgbClr>
                    </a:solidFill>
                  </a:tcPr>
                </a:tc>
                <a:extLst>
                  <a:ext uri="{0D108BD9-81ED-4DB2-BD59-A6C34878D82A}">
                    <a16:rowId xmlns:a16="http://schemas.microsoft.com/office/drawing/2014/main" val="1548313411"/>
                  </a:ext>
                </a:extLst>
              </a:tr>
              <a:tr h="379579">
                <a:tc rowSpan="4">
                  <a:txBody>
                    <a:bodyPr/>
                    <a:lstStyle/>
                    <a:p>
                      <a:pPr marL="0" marR="0" algn="ctr">
                        <a:lnSpc>
                          <a:spcPct val="115000"/>
                        </a:lnSpc>
                        <a:spcBef>
                          <a:spcPts val="0"/>
                        </a:spcBef>
                        <a:spcAft>
                          <a:spcPts val="0"/>
                        </a:spcAft>
                      </a:pPr>
                      <a:r>
                        <a:rPr lang="en-US" sz="1100">
                          <a:effectLst/>
                        </a:rPr>
                        <a:t>Underwater Noise</a:t>
                      </a:r>
                      <a:endParaRPr lang="en-US" sz="1500">
                        <a:effectLst/>
                        <a:latin typeface="Calibri" panose="020F0502020204030204" pitchFamily="34" charset="0"/>
                        <a:ea typeface="Times New Roman" panose="02020603050405020304" pitchFamily="18" charset="0"/>
                        <a:cs typeface="Times New Roman" panose="02020603050405020304" pitchFamily="18" charset="0"/>
                      </a:endParaRPr>
                    </a:p>
                  </a:txBody>
                  <a:tcPr marL="36437" marR="36437" marT="0" marB="0" anchor="ctr">
                    <a:solidFill>
                      <a:srgbClr val="005D7F"/>
                    </a:solidFill>
                  </a:tcPr>
                </a:tc>
                <a:tc>
                  <a:txBody>
                    <a:bodyPr/>
                    <a:lstStyle/>
                    <a:p>
                      <a:pPr marL="0" marR="0" algn="l">
                        <a:lnSpc>
                          <a:spcPct val="115000"/>
                        </a:lnSpc>
                        <a:spcBef>
                          <a:spcPts val="0"/>
                        </a:spcBef>
                        <a:spcAft>
                          <a:spcPts val="0"/>
                        </a:spcAft>
                      </a:pPr>
                      <a:r>
                        <a:rPr lang="en-US" sz="1100">
                          <a:effectLst/>
                        </a:rPr>
                        <a:t>Hydrophone</a:t>
                      </a:r>
                      <a:endParaRPr lang="en-US" sz="1500">
                        <a:effectLst/>
                        <a:latin typeface="Calibri" panose="020F0502020204030204" pitchFamily="34" charset="0"/>
                        <a:ea typeface="Times New Roman" panose="02020603050405020304" pitchFamily="18" charset="0"/>
                        <a:cs typeface="Times New Roman" panose="02020603050405020304" pitchFamily="18" charset="0"/>
                      </a:endParaRPr>
                    </a:p>
                  </a:txBody>
                  <a:tcPr marL="36437" marR="36437" marT="0" marB="0" anchor="ctr">
                    <a:solidFill>
                      <a:srgbClr val="005D7F">
                        <a:alpha val="34902"/>
                      </a:srgbClr>
                    </a:solidFill>
                  </a:tcPr>
                </a:tc>
                <a:tc>
                  <a:txBody>
                    <a:bodyPr/>
                    <a:lstStyle/>
                    <a:p>
                      <a:pPr marL="0" marR="0" algn="l">
                        <a:lnSpc>
                          <a:spcPct val="115000"/>
                        </a:lnSpc>
                        <a:spcBef>
                          <a:spcPts val="0"/>
                        </a:spcBef>
                        <a:spcAft>
                          <a:spcPts val="0"/>
                        </a:spcAft>
                      </a:pPr>
                      <a:r>
                        <a:rPr lang="en-US" sz="1100">
                          <a:effectLst/>
                        </a:rPr>
                        <a:t>Wave, tidal, riverine</a:t>
                      </a:r>
                      <a:endParaRPr lang="en-US" sz="1500">
                        <a:effectLst/>
                        <a:latin typeface="Calibri" panose="020F0502020204030204" pitchFamily="34" charset="0"/>
                        <a:ea typeface="Times New Roman" panose="02020603050405020304" pitchFamily="18" charset="0"/>
                        <a:cs typeface="Times New Roman" panose="02020603050405020304" pitchFamily="18" charset="0"/>
                      </a:endParaRPr>
                    </a:p>
                  </a:txBody>
                  <a:tcPr marL="36437" marR="36437" marT="0" marB="0" anchor="ctr">
                    <a:solidFill>
                      <a:srgbClr val="005D7F">
                        <a:alpha val="34902"/>
                      </a:srgbClr>
                    </a:solidFill>
                  </a:tcPr>
                </a:tc>
                <a:tc>
                  <a:txBody>
                    <a:bodyPr/>
                    <a:lstStyle/>
                    <a:p>
                      <a:pPr marL="0" marR="0" algn="l">
                        <a:lnSpc>
                          <a:spcPct val="115000"/>
                        </a:lnSpc>
                        <a:spcBef>
                          <a:spcPts val="0"/>
                        </a:spcBef>
                        <a:spcAft>
                          <a:spcPts val="0"/>
                        </a:spcAft>
                      </a:pPr>
                      <a:r>
                        <a:rPr lang="en-US" sz="1100">
                          <a:effectLst/>
                        </a:rPr>
                        <a:t>Sound pressure data, spectral levels, RMS sound pressure </a:t>
                      </a:r>
                      <a:endParaRPr lang="en-US" sz="1500">
                        <a:effectLst/>
                        <a:latin typeface="Calibri" panose="020F0502020204030204" pitchFamily="34" charset="0"/>
                        <a:ea typeface="Times New Roman" panose="02020603050405020304" pitchFamily="18" charset="0"/>
                        <a:cs typeface="Times New Roman" panose="02020603050405020304" pitchFamily="18" charset="0"/>
                      </a:endParaRPr>
                    </a:p>
                  </a:txBody>
                  <a:tcPr marL="36437" marR="36437" marT="0" marB="0" anchor="ctr">
                    <a:solidFill>
                      <a:srgbClr val="005D7F">
                        <a:alpha val="34902"/>
                      </a:srgbClr>
                    </a:solidFill>
                  </a:tcPr>
                </a:tc>
                <a:tc>
                  <a:txBody>
                    <a:bodyPr/>
                    <a:lstStyle/>
                    <a:p>
                      <a:pPr marL="0" marR="0" algn="ctr">
                        <a:lnSpc>
                          <a:spcPct val="115000"/>
                        </a:lnSpc>
                        <a:spcBef>
                          <a:spcPts val="0"/>
                        </a:spcBef>
                        <a:spcAft>
                          <a:spcPts val="0"/>
                        </a:spcAft>
                      </a:pPr>
                      <a:r>
                        <a:rPr lang="en-US" sz="1100">
                          <a:effectLst/>
                        </a:rPr>
                        <a:t>Marine mammals and some fish</a:t>
                      </a:r>
                      <a:endParaRPr lang="en-US" sz="1500">
                        <a:effectLst/>
                        <a:latin typeface="Calibri" panose="020F0502020204030204" pitchFamily="34" charset="0"/>
                        <a:ea typeface="Times New Roman" panose="02020603050405020304" pitchFamily="18" charset="0"/>
                        <a:cs typeface="Times New Roman" panose="02020603050405020304" pitchFamily="18" charset="0"/>
                      </a:endParaRPr>
                    </a:p>
                  </a:txBody>
                  <a:tcPr marL="36437" marR="36437" marT="0" marB="0" anchor="ctr">
                    <a:solidFill>
                      <a:srgbClr val="005D7F">
                        <a:alpha val="34902"/>
                      </a:srgbClr>
                    </a:solidFill>
                  </a:tcPr>
                </a:tc>
                <a:extLst>
                  <a:ext uri="{0D108BD9-81ED-4DB2-BD59-A6C34878D82A}">
                    <a16:rowId xmlns:a16="http://schemas.microsoft.com/office/drawing/2014/main" val="1739018483"/>
                  </a:ext>
                </a:extLst>
              </a:tr>
              <a:tr h="379579">
                <a:tc vMerge="1">
                  <a:txBody>
                    <a:bodyPr/>
                    <a:lstStyle/>
                    <a:p>
                      <a:endParaRPr lang="en-US"/>
                    </a:p>
                  </a:txBody>
                  <a:tcPr/>
                </a:tc>
                <a:tc>
                  <a:txBody>
                    <a:bodyPr/>
                    <a:lstStyle/>
                    <a:p>
                      <a:pPr marL="0" marR="0" algn="l">
                        <a:lnSpc>
                          <a:spcPct val="115000"/>
                        </a:lnSpc>
                        <a:spcBef>
                          <a:spcPts val="0"/>
                        </a:spcBef>
                        <a:spcAft>
                          <a:spcPts val="0"/>
                        </a:spcAft>
                      </a:pPr>
                      <a:r>
                        <a:rPr lang="en-US" sz="1100">
                          <a:effectLst/>
                        </a:rPr>
                        <a:t>Acoustic doppler current profiler</a:t>
                      </a:r>
                      <a:endParaRPr lang="en-US" sz="1500">
                        <a:effectLst/>
                        <a:latin typeface="Calibri" panose="020F0502020204030204" pitchFamily="34" charset="0"/>
                        <a:ea typeface="Times New Roman" panose="02020603050405020304" pitchFamily="18" charset="0"/>
                        <a:cs typeface="Times New Roman" panose="02020603050405020304" pitchFamily="18" charset="0"/>
                      </a:endParaRPr>
                    </a:p>
                  </a:txBody>
                  <a:tcPr marL="36437" marR="36437" marT="0" marB="0" anchor="ctr">
                    <a:solidFill>
                      <a:srgbClr val="005D7F">
                        <a:alpha val="9804"/>
                      </a:srgbClr>
                    </a:solidFill>
                  </a:tcPr>
                </a:tc>
                <a:tc>
                  <a:txBody>
                    <a:bodyPr/>
                    <a:lstStyle/>
                    <a:p>
                      <a:pPr marL="0" marR="0" algn="l">
                        <a:lnSpc>
                          <a:spcPct val="115000"/>
                        </a:lnSpc>
                        <a:spcBef>
                          <a:spcPts val="0"/>
                        </a:spcBef>
                        <a:spcAft>
                          <a:spcPts val="0"/>
                        </a:spcAft>
                      </a:pPr>
                      <a:r>
                        <a:rPr lang="en-US" sz="1100">
                          <a:effectLst/>
                        </a:rPr>
                        <a:t>Tidal, riverine</a:t>
                      </a:r>
                      <a:endParaRPr lang="en-US" sz="1500">
                        <a:effectLst/>
                        <a:latin typeface="Calibri" panose="020F0502020204030204" pitchFamily="34" charset="0"/>
                        <a:ea typeface="Times New Roman" panose="02020603050405020304" pitchFamily="18" charset="0"/>
                        <a:cs typeface="Times New Roman" panose="02020603050405020304" pitchFamily="18" charset="0"/>
                      </a:endParaRPr>
                    </a:p>
                  </a:txBody>
                  <a:tcPr marL="36437" marR="36437" marT="0" marB="0" anchor="ctr">
                    <a:solidFill>
                      <a:srgbClr val="005D7F">
                        <a:alpha val="9804"/>
                      </a:srgbClr>
                    </a:solidFill>
                  </a:tcPr>
                </a:tc>
                <a:tc>
                  <a:txBody>
                    <a:bodyPr/>
                    <a:lstStyle/>
                    <a:p>
                      <a:pPr marL="0" marR="0" algn="l">
                        <a:lnSpc>
                          <a:spcPct val="115000"/>
                        </a:lnSpc>
                        <a:spcBef>
                          <a:spcPts val="0"/>
                        </a:spcBef>
                        <a:spcAft>
                          <a:spcPts val="0"/>
                        </a:spcAft>
                      </a:pPr>
                      <a:r>
                        <a:rPr lang="en-US" sz="1100">
                          <a:effectLst/>
                        </a:rPr>
                        <a:t>Current data and wave data</a:t>
                      </a:r>
                      <a:endParaRPr lang="en-US" sz="1500">
                        <a:effectLst/>
                        <a:latin typeface="Calibri" panose="020F0502020204030204" pitchFamily="34" charset="0"/>
                        <a:ea typeface="Times New Roman" panose="02020603050405020304" pitchFamily="18" charset="0"/>
                        <a:cs typeface="Times New Roman" panose="02020603050405020304" pitchFamily="18" charset="0"/>
                      </a:endParaRPr>
                    </a:p>
                  </a:txBody>
                  <a:tcPr marL="36437" marR="36437" marT="0" marB="0" anchor="ctr">
                    <a:solidFill>
                      <a:srgbClr val="005D7F">
                        <a:alpha val="9804"/>
                      </a:srgbClr>
                    </a:solidFill>
                  </a:tcPr>
                </a:tc>
                <a:tc>
                  <a:txBody>
                    <a:bodyPr/>
                    <a:lstStyle/>
                    <a:p>
                      <a:pPr marL="0" marR="0" algn="ctr">
                        <a:lnSpc>
                          <a:spcPct val="115000"/>
                        </a:lnSpc>
                        <a:spcBef>
                          <a:spcPts val="0"/>
                        </a:spcBef>
                        <a:spcAft>
                          <a:spcPts val="0"/>
                        </a:spcAft>
                      </a:pPr>
                      <a:r>
                        <a:rPr lang="en-US" sz="1100">
                          <a:effectLst/>
                        </a:rPr>
                        <a:t>Informs acoustic environment</a:t>
                      </a:r>
                      <a:endParaRPr lang="en-US" sz="1500">
                        <a:effectLst/>
                        <a:latin typeface="Calibri" panose="020F0502020204030204" pitchFamily="34" charset="0"/>
                        <a:ea typeface="Times New Roman" panose="02020603050405020304" pitchFamily="18" charset="0"/>
                        <a:cs typeface="Times New Roman" panose="02020603050405020304" pitchFamily="18" charset="0"/>
                      </a:endParaRPr>
                    </a:p>
                  </a:txBody>
                  <a:tcPr marL="36437" marR="36437" marT="0" marB="0" anchor="ctr">
                    <a:solidFill>
                      <a:srgbClr val="005D7F">
                        <a:alpha val="9804"/>
                      </a:srgbClr>
                    </a:solidFill>
                  </a:tcPr>
                </a:tc>
                <a:extLst>
                  <a:ext uri="{0D108BD9-81ED-4DB2-BD59-A6C34878D82A}">
                    <a16:rowId xmlns:a16="http://schemas.microsoft.com/office/drawing/2014/main" val="1251793212"/>
                  </a:ext>
                </a:extLst>
              </a:tr>
              <a:tr h="379579">
                <a:tc vMerge="1">
                  <a:txBody>
                    <a:bodyPr/>
                    <a:lstStyle/>
                    <a:p>
                      <a:endParaRPr lang="en-US"/>
                    </a:p>
                  </a:txBody>
                  <a:tcPr/>
                </a:tc>
                <a:tc>
                  <a:txBody>
                    <a:bodyPr/>
                    <a:lstStyle/>
                    <a:p>
                      <a:pPr marL="0" marR="0" algn="l">
                        <a:lnSpc>
                          <a:spcPct val="115000"/>
                        </a:lnSpc>
                        <a:spcBef>
                          <a:spcPts val="0"/>
                        </a:spcBef>
                        <a:spcAft>
                          <a:spcPts val="0"/>
                        </a:spcAft>
                      </a:pPr>
                      <a:r>
                        <a:rPr lang="en-US" sz="1100">
                          <a:effectLst/>
                        </a:rPr>
                        <a:t>Anemometer</a:t>
                      </a:r>
                      <a:endParaRPr lang="en-US" sz="1500">
                        <a:effectLst/>
                        <a:latin typeface="Calibri" panose="020F0502020204030204" pitchFamily="34" charset="0"/>
                        <a:ea typeface="Times New Roman" panose="02020603050405020304" pitchFamily="18" charset="0"/>
                        <a:cs typeface="Times New Roman" panose="02020603050405020304" pitchFamily="18" charset="0"/>
                      </a:endParaRPr>
                    </a:p>
                  </a:txBody>
                  <a:tcPr marL="36437" marR="36437" marT="0" marB="0" anchor="ctr">
                    <a:solidFill>
                      <a:srgbClr val="005D7F">
                        <a:alpha val="34902"/>
                      </a:srgbClr>
                    </a:solidFill>
                  </a:tcPr>
                </a:tc>
                <a:tc>
                  <a:txBody>
                    <a:bodyPr/>
                    <a:lstStyle/>
                    <a:p>
                      <a:pPr marL="0" marR="0" algn="l">
                        <a:lnSpc>
                          <a:spcPct val="115000"/>
                        </a:lnSpc>
                        <a:spcBef>
                          <a:spcPts val="0"/>
                        </a:spcBef>
                        <a:spcAft>
                          <a:spcPts val="0"/>
                        </a:spcAft>
                      </a:pPr>
                      <a:r>
                        <a:rPr lang="en-US" sz="1100">
                          <a:effectLst/>
                        </a:rPr>
                        <a:t>Wave, tidal, riverine</a:t>
                      </a:r>
                      <a:endParaRPr lang="en-US" sz="1500">
                        <a:effectLst/>
                        <a:latin typeface="Calibri" panose="020F0502020204030204" pitchFamily="34" charset="0"/>
                        <a:ea typeface="Times New Roman" panose="02020603050405020304" pitchFamily="18" charset="0"/>
                        <a:cs typeface="Times New Roman" panose="02020603050405020304" pitchFamily="18" charset="0"/>
                      </a:endParaRPr>
                    </a:p>
                  </a:txBody>
                  <a:tcPr marL="36437" marR="36437" marT="0" marB="0" anchor="ctr">
                    <a:solidFill>
                      <a:srgbClr val="005D7F">
                        <a:alpha val="34902"/>
                      </a:srgbClr>
                    </a:solidFill>
                  </a:tcPr>
                </a:tc>
                <a:tc>
                  <a:txBody>
                    <a:bodyPr/>
                    <a:lstStyle/>
                    <a:p>
                      <a:pPr marL="0" marR="0" algn="l">
                        <a:lnSpc>
                          <a:spcPct val="115000"/>
                        </a:lnSpc>
                        <a:spcBef>
                          <a:spcPts val="0"/>
                        </a:spcBef>
                        <a:spcAft>
                          <a:spcPts val="0"/>
                        </a:spcAft>
                      </a:pPr>
                      <a:r>
                        <a:rPr lang="en-US" sz="1100">
                          <a:effectLst/>
                        </a:rPr>
                        <a:t>Wind speed/direction</a:t>
                      </a:r>
                      <a:endParaRPr lang="en-US" sz="1500">
                        <a:effectLst/>
                        <a:latin typeface="Calibri" panose="020F0502020204030204" pitchFamily="34" charset="0"/>
                        <a:ea typeface="Times New Roman" panose="02020603050405020304" pitchFamily="18" charset="0"/>
                        <a:cs typeface="Times New Roman" panose="02020603050405020304" pitchFamily="18" charset="0"/>
                      </a:endParaRPr>
                    </a:p>
                  </a:txBody>
                  <a:tcPr marL="36437" marR="36437" marT="0" marB="0" anchor="ctr">
                    <a:solidFill>
                      <a:srgbClr val="005D7F">
                        <a:alpha val="34902"/>
                      </a:srgbClr>
                    </a:solidFill>
                  </a:tcPr>
                </a:tc>
                <a:tc>
                  <a:txBody>
                    <a:bodyPr/>
                    <a:lstStyle/>
                    <a:p>
                      <a:pPr marL="0" marR="0" algn="ctr">
                        <a:lnSpc>
                          <a:spcPct val="115000"/>
                        </a:lnSpc>
                        <a:spcBef>
                          <a:spcPts val="0"/>
                        </a:spcBef>
                        <a:spcAft>
                          <a:spcPts val="0"/>
                        </a:spcAft>
                      </a:pPr>
                      <a:r>
                        <a:rPr lang="en-US" sz="1100">
                          <a:effectLst/>
                        </a:rPr>
                        <a:t>Informs acoustic environment</a:t>
                      </a:r>
                      <a:endParaRPr lang="en-US" sz="1500">
                        <a:effectLst/>
                        <a:latin typeface="Calibri" panose="020F0502020204030204" pitchFamily="34" charset="0"/>
                        <a:ea typeface="Times New Roman" panose="02020603050405020304" pitchFamily="18" charset="0"/>
                        <a:cs typeface="Times New Roman" panose="02020603050405020304" pitchFamily="18" charset="0"/>
                      </a:endParaRPr>
                    </a:p>
                  </a:txBody>
                  <a:tcPr marL="36437" marR="36437" marT="0" marB="0" anchor="ctr">
                    <a:solidFill>
                      <a:srgbClr val="005D7F">
                        <a:alpha val="34902"/>
                      </a:srgbClr>
                    </a:solidFill>
                  </a:tcPr>
                </a:tc>
                <a:extLst>
                  <a:ext uri="{0D108BD9-81ED-4DB2-BD59-A6C34878D82A}">
                    <a16:rowId xmlns:a16="http://schemas.microsoft.com/office/drawing/2014/main" val="4148500951"/>
                  </a:ext>
                </a:extLst>
              </a:tr>
              <a:tr h="379579">
                <a:tc vMerge="1">
                  <a:txBody>
                    <a:bodyPr/>
                    <a:lstStyle/>
                    <a:p>
                      <a:endParaRPr lang="en-US"/>
                    </a:p>
                  </a:txBody>
                  <a:tcPr/>
                </a:tc>
                <a:tc>
                  <a:txBody>
                    <a:bodyPr/>
                    <a:lstStyle/>
                    <a:p>
                      <a:pPr marL="0" marR="0" algn="l">
                        <a:lnSpc>
                          <a:spcPct val="115000"/>
                        </a:lnSpc>
                        <a:spcBef>
                          <a:spcPts val="0"/>
                        </a:spcBef>
                        <a:spcAft>
                          <a:spcPts val="0"/>
                        </a:spcAft>
                      </a:pPr>
                      <a:r>
                        <a:rPr lang="en-US" sz="1100">
                          <a:effectLst/>
                        </a:rPr>
                        <a:t>Conductivity, Temperature, Depth (CTD)</a:t>
                      </a:r>
                      <a:endParaRPr lang="en-US" sz="1500">
                        <a:effectLst/>
                        <a:latin typeface="Calibri" panose="020F0502020204030204" pitchFamily="34" charset="0"/>
                        <a:ea typeface="Times New Roman" panose="02020603050405020304" pitchFamily="18" charset="0"/>
                        <a:cs typeface="Times New Roman" panose="02020603050405020304" pitchFamily="18" charset="0"/>
                      </a:endParaRPr>
                    </a:p>
                  </a:txBody>
                  <a:tcPr marL="36437" marR="36437" marT="0" marB="0" anchor="ctr">
                    <a:solidFill>
                      <a:srgbClr val="005D7F">
                        <a:alpha val="9804"/>
                      </a:srgbClr>
                    </a:solidFill>
                  </a:tcPr>
                </a:tc>
                <a:tc>
                  <a:txBody>
                    <a:bodyPr/>
                    <a:lstStyle/>
                    <a:p>
                      <a:pPr marL="0" marR="0" algn="l">
                        <a:lnSpc>
                          <a:spcPct val="115000"/>
                        </a:lnSpc>
                        <a:spcBef>
                          <a:spcPts val="0"/>
                        </a:spcBef>
                        <a:spcAft>
                          <a:spcPts val="0"/>
                        </a:spcAft>
                      </a:pPr>
                      <a:r>
                        <a:rPr lang="en-US" sz="1100">
                          <a:effectLst/>
                        </a:rPr>
                        <a:t>Wave, tidal, riverine</a:t>
                      </a:r>
                      <a:endParaRPr lang="en-US" sz="1500">
                        <a:effectLst/>
                        <a:latin typeface="Calibri" panose="020F0502020204030204" pitchFamily="34" charset="0"/>
                        <a:ea typeface="Times New Roman" panose="02020603050405020304" pitchFamily="18" charset="0"/>
                        <a:cs typeface="Times New Roman" panose="02020603050405020304" pitchFamily="18" charset="0"/>
                      </a:endParaRPr>
                    </a:p>
                  </a:txBody>
                  <a:tcPr marL="36437" marR="36437" marT="0" marB="0" anchor="ctr">
                    <a:solidFill>
                      <a:srgbClr val="005D7F">
                        <a:alpha val="9804"/>
                      </a:srgbClr>
                    </a:solidFill>
                  </a:tcPr>
                </a:tc>
                <a:tc>
                  <a:txBody>
                    <a:bodyPr/>
                    <a:lstStyle/>
                    <a:p>
                      <a:pPr marL="0" marR="0" algn="l">
                        <a:lnSpc>
                          <a:spcPct val="115000"/>
                        </a:lnSpc>
                        <a:spcBef>
                          <a:spcPts val="0"/>
                        </a:spcBef>
                        <a:spcAft>
                          <a:spcPts val="0"/>
                        </a:spcAft>
                      </a:pPr>
                      <a:r>
                        <a:rPr lang="en-US" sz="1100">
                          <a:effectLst/>
                        </a:rPr>
                        <a:t>Sound speed data</a:t>
                      </a:r>
                      <a:endParaRPr lang="en-US" sz="1500">
                        <a:effectLst/>
                        <a:latin typeface="Calibri" panose="020F0502020204030204" pitchFamily="34" charset="0"/>
                        <a:ea typeface="Times New Roman" panose="02020603050405020304" pitchFamily="18" charset="0"/>
                        <a:cs typeface="Times New Roman" panose="02020603050405020304" pitchFamily="18" charset="0"/>
                      </a:endParaRPr>
                    </a:p>
                  </a:txBody>
                  <a:tcPr marL="36437" marR="36437" marT="0" marB="0" anchor="ctr">
                    <a:solidFill>
                      <a:srgbClr val="005D7F">
                        <a:alpha val="9804"/>
                      </a:srgbClr>
                    </a:solidFill>
                  </a:tcPr>
                </a:tc>
                <a:tc>
                  <a:txBody>
                    <a:bodyPr/>
                    <a:lstStyle/>
                    <a:p>
                      <a:pPr marL="0" marR="0" algn="ctr">
                        <a:lnSpc>
                          <a:spcPct val="115000"/>
                        </a:lnSpc>
                        <a:spcBef>
                          <a:spcPts val="0"/>
                        </a:spcBef>
                        <a:spcAft>
                          <a:spcPts val="0"/>
                        </a:spcAft>
                      </a:pPr>
                      <a:r>
                        <a:rPr lang="en-US" sz="1100">
                          <a:effectLst/>
                        </a:rPr>
                        <a:t>Acoustic environment</a:t>
                      </a:r>
                      <a:endParaRPr lang="en-US" sz="1500">
                        <a:effectLst/>
                        <a:latin typeface="Calibri" panose="020F0502020204030204" pitchFamily="34" charset="0"/>
                        <a:ea typeface="Times New Roman" panose="02020603050405020304" pitchFamily="18" charset="0"/>
                        <a:cs typeface="Times New Roman" panose="02020603050405020304" pitchFamily="18" charset="0"/>
                      </a:endParaRPr>
                    </a:p>
                  </a:txBody>
                  <a:tcPr marL="36437" marR="36437" marT="0" marB="0" anchor="ctr">
                    <a:solidFill>
                      <a:srgbClr val="005D7F">
                        <a:alpha val="9804"/>
                      </a:srgbClr>
                    </a:solidFill>
                  </a:tcPr>
                </a:tc>
                <a:extLst>
                  <a:ext uri="{0D108BD9-81ED-4DB2-BD59-A6C34878D82A}">
                    <a16:rowId xmlns:a16="http://schemas.microsoft.com/office/drawing/2014/main" val="2429021762"/>
                  </a:ext>
                </a:extLst>
              </a:tr>
              <a:tr h="379579">
                <a:tc rowSpan="4">
                  <a:txBody>
                    <a:bodyPr/>
                    <a:lstStyle/>
                    <a:p>
                      <a:pPr marL="0" marR="0" algn="ctr">
                        <a:lnSpc>
                          <a:spcPct val="115000"/>
                        </a:lnSpc>
                        <a:spcBef>
                          <a:spcPts val="0"/>
                        </a:spcBef>
                        <a:spcAft>
                          <a:spcPts val="0"/>
                        </a:spcAft>
                      </a:pPr>
                      <a:r>
                        <a:rPr lang="en-US" sz="1100">
                          <a:effectLst/>
                        </a:rPr>
                        <a:t>Changes in Habitat</a:t>
                      </a:r>
                      <a:endParaRPr lang="en-US" sz="1500">
                        <a:effectLst/>
                        <a:latin typeface="Calibri" panose="020F0502020204030204" pitchFamily="34" charset="0"/>
                        <a:ea typeface="Times New Roman" panose="02020603050405020304" pitchFamily="18" charset="0"/>
                        <a:cs typeface="Times New Roman" panose="02020603050405020304" pitchFamily="18" charset="0"/>
                      </a:endParaRPr>
                    </a:p>
                  </a:txBody>
                  <a:tcPr marL="36437" marR="36437" marT="0" marB="0" anchor="ctr">
                    <a:solidFill>
                      <a:srgbClr val="005D7F"/>
                    </a:solidFill>
                  </a:tcPr>
                </a:tc>
                <a:tc>
                  <a:txBody>
                    <a:bodyPr/>
                    <a:lstStyle/>
                    <a:p>
                      <a:pPr marL="0" marR="0" algn="l">
                        <a:lnSpc>
                          <a:spcPct val="115000"/>
                        </a:lnSpc>
                        <a:spcBef>
                          <a:spcPts val="0"/>
                        </a:spcBef>
                        <a:spcAft>
                          <a:spcPts val="0"/>
                        </a:spcAft>
                      </a:pPr>
                      <a:r>
                        <a:rPr lang="en-US" sz="1100">
                          <a:effectLst/>
                        </a:rPr>
                        <a:t>Sediment sampler</a:t>
                      </a:r>
                      <a:endParaRPr lang="en-US" sz="1500">
                        <a:effectLst/>
                        <a:latin typeface="Calibri" panose="020F0502020204030204" pitchFamily="34" charset="0"/>
                        <a:ea typeface="Times New Roman" panose="02020603050405020304" pitchFamily="18" charset="0"/>
                        <a:cs typeface="Times New Roman" panose="02020603050405020304" pitchFamily="18" charset="0"/>
                      </a:endParaRPr>
                    </a:p>
                  </a:txBody>
                  <a:tcPr marL="36437" marR="36437" marT="0" marB="0" anchor="ctr">
                    <a:solidFill>
                      <a:srgbClr val="005D7F">
                        <a:alpha val="34902"/>
                      </a:srgbClr>
                    </a:solidFill>
                  </a:tcPr>
                </a:tc>
                <a:tc>
                  <a:txBody>
                    <a:bodyPr/>
                    <a:lstStyle/>
                    <a:p>
                      <a:pPr marL="0" marR="0" algn="l">
                        <a:lnSpc>
                          <a:spcPct val="115000"/>
                        </a:lnSpc>
                        <a:spcBef>
                          <a:spcPts val="0"/>
                        </a:spcBef>
                        <a:spcAft>
                          <a:spcPts val="0"/>
                        </a:spcAft>
                      </a:pPr>
                      <a:r>
                        <a:rPr lang="en-US" sz="1100">
                          <a:effectLst/>
                        </a:rPr>
                        <a:t>Wave, tidal, riverine</a:t>
                      </a:r>
                      <a:endParaRPr lang="en-US" sz="1500">
                        <a:effectLst/>
                        <a:latin typeface="Calibri" panose="020F0502020204030204" pitchFamily="34" charset="0"/>
                        <a:ea typeface="Times New Roman" panose="02020603050405020304" pitchFamily="18" charset="0"/>
                        <a:cs typeface="Times New Roman" panose="02020603050405020304" pitchFamily="18" charset="0"/>
                      </a:endParaRPr>
                    </a:p>
                  </a:txBody>
                  <a:tcPr marL="36437" marR="36437" marT="0" marB="0" anchor="ctr">
                    <a:solidFill>
                      <a:srgbClr val="005D7F">
                        <a:alpha val="34902"/>
                      </a:srgbClr>
                    </a:solidFill>
                  </a:tcPr>
                </a:tc>
                <a:tc>
                  <a:txBody>
                    <a:bodyPr/>
                    <a:lstStyle/>
                    <a:p>
                      <a:pPr marL="0" marR="0" algn="l">
                        <a:lnSpc>
                          <a:spcPct val="115000"/>
                        </a:lnSpc>
                        <a:spcBef>
                          <a:spcPts val="0"/>
                        </a:spcBef>
                        <a:spcAft>
                          <a:spcPts val="0"/>
                        </a:spcAft>
                      </a:pPr>
                      <a:r>
                        <a:rPr lang="en-US" sz="1100">
                          <a:effectLst/>
                        </a:rPr>
                        <a:t>Sediment size, infauna diversity/abundance, organic/pollutant content</a:t>
                      </a:r>
                      <a:endParaRPr lang="en-US" sz="1500">
                        <a:effectLst/>
                        <a:latin typeface="Calibri" panose="020F0502020204030204" pitchFamily="34" charset="0"/>
                        <a:ea typeface="Times New Roman" panose="02020603050405020304" pitchFamily="18" charset="0"/>
                        <a:cs typeface="Times New Roman" panose="02020603050405020304" pitchFamily="18" charset="0"/>
                      </a:endParaRPr>
                    </a:p>
                  </a:txBody>
                  <a:tcPr marL="36437" marR="36437" marT="0" marB="0" anchor="ctr">
                    <a:solidFill>
                      <a:srgbClr val="005D7F">
                        <a:alpha val="34902"/>
                      </a:srgbClr>
                    </a:solidFill>
                  </a:tcPr>
                </a:tc>
                <a:tc>
                  <a:txBody>
                    <a:bodyPr/>
                    <a:lstStyle/>
                    <a:p>
                      <a:pPr marL="0" marR="0" algn="ctr">
                        <a:lnSpc>
                          <a:spcPct val="115000"/>
                        </a:lnSpc>
                        <a:spcBef>
                          <a:spcPts val="0"/>
                        </a:spcBef>
                        <a:spcAft>
                          <a:spcPts val="0"/>
                        </a:spcAft>
                      </a:pPr>
                      <a:r>
                        <a:rPr lang="en-US" sz="1100">
                          <a:effectLst/>
                        </a:rPr>
                        <a:t>Sediment, infauna</a:t>
                      </a:r>
                      <a:endParaRPr lang="en-US" sz="1500">
                        <a:effectLst/>
                        <a:latin typeface="Calibri" panose="020F0502020204030204" pitchFamily="34" charset="0"/>
                        <a:ea typeface="Times New Roman" panose="02020603050405020304" pitchFamily="18" charset="0"/>
                        <a:cs typeface="Times New Roman" panose="02020603050405020304" pitchFamily="18" charset="0"/>
                      </a:endParaRPr>
                    </a:p>
                  </a:txBody>
                  <a:tcPr marL="36437" marR="36437" marT="0" marB="0" anchor="ctr">
                    <a:solidFill>
                      <a:srgbClr val="005D7F">
                        <a:alpha val="34902"/>
                      </a:srgbClr>
                    </a:solidFill>
                  </a:tcPr>
                </a:tc>
                <a:extLst>
                  <a:ext uri="{0D108BD9-81ED-4DB2-BD59-A6C34878D82A}">
                    <a16:rowId xmlns:a16="http://schemas.microsoft.com/office/drawing/2014/main" val="1899290350"/>
                  </a:ext>
                </a:extLst>
              </a:tr>
              <a:tr h="379579">
                <a:tc vMerge="1">
                  <a:txBody>
                    <a:bodyPr/>
                    <a:lstStyle/>
                    <a:p>
                      <a:endParaRPr lang="en-US"/>
                    </a:p>
                  </a:txBody>
                  <a:tcPr/>
                </a:tc>
                <a:tc>
                  <a:txBody>
                    <a:bodyPr/>
                    <a:lstStyle/>
                    <a:p>
                      <a:pPr marL="0" marR="0" algn="l">
                        <a:lnSpc>
                          <a:spcPct val="115000"/>
                        </a:lnSpc>
                        <a:spcBef>
                          <a:spcPts val="0"/>
                        </a:spcBef>
                        <a:spcAft>
                          <a:spcPts val="0"/>
                        </a:spcAft>
                      </a:pPr>
                      <a:r>
                        <a:rPr lang="en-US" sz="1100">
                          <a:effectLst/>
                        </a:rPr>
                        <a:t>Remotely operated vehicle</a:t>
                      </a:r>
                      <a:endParaRPr lang="en-US" sz="1500">
                        <a:effectLst/>
                        <a:latin typeface="Calibri" panose="020F0502020204030204" pitchFamily="34" charset="0"/>
                        <a:ea typeface="Times New Roman" panose="02020603050405020304" pitchFamily="18" charset="0"/>
                        <a:cs typeface="Times New Roman" panose="02020603050405020304" pitchFamily="18" charset="0"/>
                      </a:endParaRPr>
                    </a:p>
                  </a:txBody>
                  <a:tcPr marL="36437" marR="36437" marT="0" marB="0" anchor="ctr">
                    <a:solidFill>
                      <a:srgbClr val="005D7F">
                        <a:alpha val="9804"/>
                      </a:srgbClr>
                    </a:solidFill>
                  </a:tcPr>
                </a:tc>
                <a:tc>
                  <a:txBody>
                    <a:bodyPr/>
                    <a:lstStyle/>
                    <a:p>
                      <a:pPr marL="0" marR="0" algn="l">
                        <a:lnSpc>
                          <a:spcPct val="115000"/>
                        </a:lnSpc>
                        <a:spcBef>
                          <a:spcPts val="0"/>
                        </a:spcBef>
                        <a:spcAft>
                          <a:spcPts val="0"/>
                        </a:spcAft>
                      </a:pPr>
                      <a:r>
                        <a:rPr lang="en-US" sz="1100">
                          <a:effectLst/>
                        </a:rPr>
                        <a:t>Wave, tidal</a:t>
                      </a:r>
                      <a:endParaRPr lang="en-US" sz="1500">
                        <a:effectLst/>
                        <a:latin typeface="Calibri" panose="020F0502020204030204" pitchFamily="34" charset="0"/>
                        <a:ea typeface="Times New Roman" panose="02020603050405020304" pitchFamily="18" charset="0"/>
                        <a:cs typeface="Times New Roman" panose="02020603050405020304" pitchFamily="18" charset="0"/>
                      </a:endParaRPr>
                    </a:p>
                  </a:txBody>
                  <a:tcPr marL="36437" marR="36437" marT="0" marB="0" anchor="ctr">
                    <a:solidFill>
                      <a:srgbClr val="005D7F">
                        <a:alpha val="9804"/>
                      </a:srgbClr>
                    </a:solidFill>
                  </a:tcPr>
                </a:tc>
                <a:tc>
                  <a:txBody>
                    <a:bodyPr/>
                    <a:lstStyle/>
                    <a:p>
                      <a:pPr marL="0" marR="0" algn="l">
                        <a:lnSpc>
                          <a:spcPct val="115000"/>
                        </a:lnSpc>
                        <a:spcBef>
                          <a:spcPts val="0"/>
                        </a:spcBef>
                        <a:spcAft>
                          <a:spcPts val="0"/>
                        </a:spcAft>
                      </a:pPr>
                      <a:r>
                        <a:rPr lang="en-US" sz="1100">
                          <a:effectLst/>
                        </a:rPr>
                        <a:t>Sediment composition, epifauna/pelagic diversity/abundance along transects</a:t>
                      </a:r>
                      <a:endParaRPr lang="en-US" sz="1500">
                        <a:effectLst/>
                        <a:latin typeface="Calibri" panose="020F0502020204030204" pitchFamily="34" charset="0"/>
                        <a:ea typeface="Times New Roman" panose="02020603050405020304" pitchFamily="18" charset="0"/>
                        <a:cs typeface="Times New Roman" panose="02020603050405020304" pitchFamily="18" charset="0"/>
                      </a:endParaRPr>
                    </a:p>
                  </a:txBody>
                  <a:tcPr marL="36437" marR="36437" marT="0" marB="0" anchor="ctr">
                    <a:solidFill>
                      <a:srgbClr val="005D7F">
                        <a:alpha val="9804"/>
                      </a:srgbClr>
                    </a:solidFill>
                  </a:tcPr>
                </a:tc>
                <a:tc>
                  <a:txBody>
                    <a:bodyPr/>
                    <a:lstStyle/>
                    <a:p>
                      <a:pPr marL="0" marR="0" algn="ctr">
                        <a:lnSpc>
                          <a:spcPct val="115000"/>
                        </a:lnSpc>
                        <a:spcBef>
                          <a:spcPts val="0"/>
                        </a:spcBef>
                        <a:spcAft>
                          <a:spcPts val="0"/>
                        </a:spcAft>
                      </a:pPr>
                      <a:r>
                        <a:rPr lang="en-US" sz="1100">
                          <a:effectLst/>
                        </a:rPr>
                        <a:t>Sediment, epifauna, demersal</a:t>
                      </a:r>
                      <a:endParaRPr lang="en-US" sz="1500">
                        <a:effectLst/>
                        <a:latin typeface="Calibri" panose="020F0502020204030204" pitchFamily="34" charset="0"/>
                        <a:ea typeface="Times New Roman" panose="02020603050405020304" pitchFamily="18" charset="0"/>
                        <a:cs typeface="Times New Roman" panose="02020603050405020304" pitchFamily="18" charset="0"/>
                      </a:endParaRPr>
                    </a:p>
                  </a:txBody>
                  <a:tcPr marL="36437" marR="36437" marT="0" marB="0" anchor="ctr">
                    <a:solidFill>
                      <a:srgbClr val="005D7F">
                        <a:alpha val="9804"/>
                      </a:srgbClr>
                    </a:solidFill>
                  </a:tcPr>
                </a:tc>
                <a:extLst>
                  <a:ext uri="{0D108BD9-81ED-4DB2-BD59-A6C34878D82A}">
                    <a16:rowId xmlns:a16="http://schemas.microsoft.com/office/drawing/2014/main" val="4262112954"/>
                  </a:ext>
                </a:extLst>
              </a:tr>
              <a:tr h="379579">
                <a:tc vMerge="1">
                  <a:txBody>
                    <a:bodyPr/>
                    <a:lstStyle/>
                    <a:p>
                      <a:endParaRPr lang="en-US"/>
                    </a:p>
                  </a:txBody>
                  <a:tcPr/>
                </a:tc>
                <a:tc>
                  <a:txBody>
                    <a:bodyPr/>
                    <a:lstStyle/>
                    <a:p>
                      <a:pPr marL="0" marR="0" algn="l">
                        <a:lnSpc>
                          <a:spcPct val="115000"/>
                        </a:lnSpc>
                        <a:spcBef>
                          <a:spcPts val="0"/>
                        </a:spcBef>
                        <a:spcAft>
                          <a:spcPts val="0"/>
                        </a:spcAft>
                      </a:pPr>
                      <a:r>
                        <a:rPr lang="en-US" sz="1100">
                          <a:effectLst/>
                        </a:rPr>
                        <a:t>Drop-down camera</a:t>
                      </a:r>
                      <a:endParaRPr lang="en-US" sz="1500">
                        <a:effectLst/>
                        <a:latin typeface="Calibri" panose="020F0502020204030204" pitchFamily="34" charset="0"/>
                        <a:ea typeface="Times New Roman" panose="02020603050405020304" pitchFamily="18" charset="0"/>
                        <a:cs typeface="Times New Roman" panose="02020603050405020304" pitchFamily="18" charset="0"/>
                      </a:endParaRPr>
                    </a:p>
                  </a:txBody>
                  <a:tcPr marL="36437" marR="36437" marT="0" marB="0" anchor="ctr">
                    <a:solidFill>
                      <a:srgbClr val="005D7F">
                        <a:alpha val="34902"/>
                      </a:srgbClr>
                    </a:solidFill>
                  </a:tcPr>
                </a:tc>
                <a:tc>
                  <a:txBody>
                    <a:bodyPr/>
                    <a:lstStyle/>
                    <a:p>
                      <a:pPr marL="0" marR="0" algn="l">
                        <a:lnSpc>
                          <a:spcPct val="115000"/>
                        </a:lnSpc>
                        <a:spcBef>
                          <a:spcPts val="0"/>
                        </a:spcBef>
                        <a:spcAft>
                          <a:spcPts val="0"/>
                        </a:spcAft>
                      </a:pPr>
                      <a:r>
                        <a:rPr lang="en-US" sz="1100">
                          <a:effectLst/>
                        </a:rPr>
                        <a:t>Wave, tidal, riverine</a:t>
                      </a:r>
                      <a:endParaRPr lang="en-US" sz="1500">
                        <a:effectLst/>
                        <a:latin typeface="Calibri" panose="020F0502020204030204" pitchFamily="34" charset="0"/>
                        <a:ea typeface="Times New Roman" panose="02020603050405020304" pitchFamily="18" charset="0"/>
                        <a:cs typeface="Times New Roman" panose="02020603050405020304" pitchFamily="18" charset="0"/>
                      </a:endParaRPr>
                    </a:p>
                  </a:txBody>
                  <a:tcPr marL="36437" marR="36437" marT="0" marB="0" anchor="ctr">
                    <a:solidFill>
                      <a:srgbClr val="005D7F">
                        <a:alpha val="34902"/>
                      </a:srgbClr>
                    </a:solidFill>
                  </a:tcPr>
                </a:tc>
                <a:tc>
                  <a:txBody>
                    <a:bodyPr/>
                    <a:lstStyle/>
                    <a:p>
                      <a:pPr marL="0" marR="0" algn="l">
                        <a:lnSpc>
                          <a:spcPct val="115000"/>
                        </a:lnSpc>
                        <a:spcBef>
                          <a:spcPts val="0"/>
                        </a:spcBef>
                        <a:spcAft>
                          <a:spcPts val="0"/>
                        </a:spcAft>
                      </a:pPr>
                      <a:r>
                        <a:rPr lang="en-US" sz="1100">
                          <a:effectLst/>
                        </a:rPr>
                        <a:t>Sediment composition, epifauna diversity/abundance in quadrats</a:t>
                      </a:r>
                      <a:endParaRPr lang="en-US" sz="1500">
                        <a:effectLst/>
                        <a:latin typeface="Calibri" panose="020F0502020204030204" pitchFamily="34" charset="0"/>
                        <a:ea typeface="Times New Roman" panose="02020603050405020304" pitchFamily="18" charset="0"/>
                        <a:cs typeface="Times New Roman" panose="02020603050405020304" pitchFamily="18" charset="0"/>
                      </a:endParaRPr>
                    </a:p>
                  </a:txBody>
                  <a:tcPr marL="36437" marR="36437" marT="0" marB="0" anchor="ctr">
                    <a:solidFill>
                      <a:srgbClr val="005D7F">
                        <a:alpha val="34902"/>
                      </a:srgbClr>
                    </a:solidFill>
                  </a:tcPr>
                </a:tc>
                <a:tc>
                  <a:txBody>
                    <a:bodyPr/>
                    <a:lstStyle/>
                    <a:p>
                      <a:pPr marL="0" marR="0" algn="ctr">
                        <a:lnSpc>
                          <a:spcPct val="115000"/>
                        </a:lnSpc>
                        <a:spcBef>
                          <a:spcPts val="0"/>
                        </a:spcBef>
                        <a:spcAft>
                          <a:spcPts val="0"/>
                        </a:spcAft>
                      </a:pPr>
                      <a:r>
                        <a:rPr lang="en-US" sz="1100">
                          <a:effectLst/>
                        </a:rPr>
                        <a:t>Sediment, epifauna</a:t>
                      </a:r>
                      <a:endParaRPr lang="en-US" sz="1500">
                        <a:effectLst/>
                        <a:latin typeface="Calibri" panose="020F0502020204030204" pitchFamily="34" charset="0"/>
                        <a:ea typeface="Times New Roman" panose="02020603050405020304" pitchFamily="18" charset="0"/>
                        <a:cs typeface="Times New Roman" panose="02020603050405020304" pitchFamily="18" charset="0"/>
                      </a:endParaRPr>
                    </a:p>
                  </a:txBody>
                  <a:tcPr marL="36437" marR="36437" marT="0" marB="0" anchor="ctr">
                    <a:solidFill>
                      <a:srgbClr val="005D7F">
                        <a:alpha val="34902"/>
                      </a:srgbClr>
                    </a:solidFill>
                  </a:tcPr>
                </a:tc>
                <a:extLst>
                  <a:ext uri="{0D108BD9-81ED-4DB2-BD59-A6C34878D82A}">
                    <a16:rowId xmlns:a16="http://schemas.microsoft.com/office/drawing/2014/main" val="1214790114"/>
                  </a:ext>
                </a:extLst>
              </a:tr>
              <a:tr h="379579">
                <a:tc vMerge="1">
                  <a:txBody>
                    <a:bodyPr/>
                    <a:lstStyle/>
                    <a:p>
                      <a:endParaRPr lang="en-US"/>
                    </a:p>
                  </a:txBody>
                  <a:tcPr/>
                </a:tc>
                <a:tc>
                  <a:txBody>
                    <a:bodyPr/>
                    <a:lstStyle/>
                    <a:p>
                      <a:pPr marL="0" marR="0" algn="l">
                        <a:lnSpc>
                          <a:spcPct val="115000"/>
                        </a:lnSpc>
                        <a:spcBef>
                          <a:spcPts val="0"/>
                        </a:spcBef>
                        <a:spcAft>
                          <a:spcPts val="0"/>
                        </a:spcAft>
                      </a:pPr>
                      <a:r>
                        <a:rPr lang="en-US" sz="1100">
                          <a:effectLst/>
                        </a:rPr>
                        <a:t>360-degree camera</a:t>
                      </a:r>
                      <a:endParaRPr lang="en-US" sz="1500">
                        <a:effectLst/>
                        <a:latin typeface="Calibri" panose="020F0502020204030204" pitchFamily="34" charset="0"/>
                        <a:ea typeface="Times New Roman" panose="02020603050405020304" pitchFamily="18" charset="0"/>
                        <a:cs typeface="Times New Roman" panose="02020603050405020304" pitchFamily="18" charset="0"/>
                      </a:endParaRPr>
                    </a:p>
                  </a:txBody>
                  <a:tcPr marL="36437" marR="36437" marT="0" marB="0" anchor="ctr">
                    <a:solidFill>
                      <a:srgbClr val="005D7F">
                        <a:alpha val="9804"/>
                      </a:srgbClr>
                    </a:solidFill>
                  </a:tcPr>
                </a:tc>
                <a:tc>
                  <a:txBody>
                    <a:bodyPr/>
                    <a:lstStyle/>
                    <a:p>
                      <a:pPr marL="0" marR="0" algn="l">
                        <a:lnSpc>
                          <a:spcPct val="115000"/>
                        </a:lnSpc>
                        <a:spcBef>
                          <a:spcPts val="0"/>
                        </a:spcBef>
                        <a:spcAft>
                          <a:spcPts val="0"/>
                        </a:spcAft>
                      </a:pPr>
                      <a:r>
                        <a:rPr lang="en-US" sz="1100">
                          <a:effectLst/>
                        </a:rPr>
                        <a:t>Wave, tidal</a:t>
                      </a:r>
                      <a:endParaRPr lang="en-US" sz="1500">
                        <a:effectLst/>
                        <a:latin typeface="Calibri" panose="020F0502020204030204" pitchFamily="34" charset="0"/>
                        <a:ea typeface="Times New Roman" panose="02020603050405020304" pitchFamily="18" charset="0"/>
                        <a:cs typeface="Times New Roman" panose="02020603050405020304" pitchFamily="18" charset="0"/>
                      </a:endParaRPr>
                    </a:p>
                  </a:txBody>
                  <a:tcPr marL="36437" marR="36437" marT="0" marB="0" anchor="ctr">
                    <a:solidFill>
                      <a:srgbClr val="005D7F">
                        <a:alpha val="9804"/>
                      </a:srgbClr>
                    </a:solidFill>
                  </a:tcPr>
                </a:tc>
                <a:tc>
                  <a:txBody>
                    <a:bodyPr/>
                    <a:lstStyle/>
                    <a:p>
                      <a:pPr marL="0" marR="0" algn="l">
                        <a:lnSpc>
                          <a:spcPct val="115000"/>
                        </a:lnSpc>
                        <a:spcBef>
                          <a:spcPts val="0"/>
                        </a:spcBef>
                        <a:spcAft>
                          <a:spcPts val="0"/>
                        </a:spcAft>
                      </a:pPr>
                      <a:r>
                        <a:rPr lang="en-US" sz="1100">
                          <a:effectLst/>
                        </a:rPr>
                        <a:t>Epifauna/pelagic diversity/abundance on/around foundations and anchors</a:t>
                      </a:r>
                      <a:endParaRPr lang="en-US" sz="1500">
                        <a:effectLst/>
                        <a:latin typeface="Calibri" panose="020F0502020204030204" pitchFamily="34" charset="0"/>
                        <a:ea typeface="Times New Roman" panose="02020603050405020304" pitchFamily="18" charset="0"/>
                        <a:cs typeface="Times New Roman" panose="02020603050405020304" pitchFamily="18" charset="0"/>
                      </a:endParaRPr>
                    </a:p>
                  </a:txBody>
                  <a:tcPr marL="36437" marR="36437" marT="0" marB="0" anchor="ctr">
                    <a:solidFill>
                      <a:srgbClr val="005D7F">
                        <a:alpha val="9804"/>
                      </a:srgbClr>
                    </a:solidFill>
                  </a:tcPr>
                </a:tc>
                <a:tc>
                  <a:txBody>
                    <a:bodyPr/>
                    <a:lstStyle/>
                    <a:p>
                      <a:pPr marL="0" marR="0" algn="ctr">
                        <a:lnSpc>
                          <a:spcPct val="115000"/>
                        </a:lnSpc>
                        <a:spcBef>
                          <a:spcPts val="0"/>
                        </a:spcBef>
                        <a:spcAft>
                          <a:spcPts val="0"/>
                        </a:spcAft>
                      </a:pPr>
                      <a:r>
                        <a:rPr lang="en-US" sz="1100">
                          <a:effectLst/>
                        </a:rPr>
                        <a:t>Epifauna, demersal</a:t>
                      </a:r>
                      <a:endParaRPr lang="en-US" sz="1500">
                        <a:effectLst/>
                        <a:latin typeface="Calibri" panose="020F0502020204030204" pitchFamily="34" charset="0"/>
                        <a:ea typeface="Times New Roman" panose="02020603050405020304" pitchFamily="18" charset="0"/>
                        <a:cs typeface="Times New Roman" panose="02020603050405020304" pitchFamily="18" charset="0"/>
                      </a:endParaRPr>
                    </a:p>
                  </a:txBody>
                  <a:tcPr marL="36437" marR="36437" marT="0" marB="0" anchor="ctr">
                    <a:solidFill>
                      <a:srgbClr val="005D7F">
                        <a:alpha val="9804"/>
                      </a:srgbClr>
                    </a:solidFill>
                  </a:tcPr>
                </a:tc>
                <a:extLst>
                  <a:ext uri="{0D108BD9-81ED-4DB2-BD59-A6C34878D82A}">
                    <a16:rowId xmlns:a16="http://schemas.microsoft.com/office/drawing/2014/main" val="4190306633"/>
                  </a:ext>
                </a:extLst>
              </a:tr>
              <a:tr h="379579">
                <a:tc rowSpan="3">
                  <a:txBody>
                    <a:bodyPr/>
                    <a:lstStyle/>
                    <a:p>
                      <a:pPr marL="0" marR="0" algn="ctr">
                        <a:lnSpc>
                          <a:spcPct val="115000"/>
                        </a:lnSpc>
                        <a:spcBef>
                          <a:spcPts val="0"/>
                        </a:spcBef>
                        <a:spcAft>
                          <a:spcPts val="0"/>
                        </a:spcAft>
                      </a:pPr>
                      <a:r>
                        <a:rPr lang="en-US" sz="1100">
                          <a:effectLst/>
                        </a:rPr>
                        <a:t>Electromagnetic Fields</a:t>
                      </a:r>
                      <a:endParaRPr lang="en-US" sz="1500">
                        <a:effectLst/>
                        <a:latin typeface="Calibri" panose="020F0502020204030204" pitchFamily="34" charset="0"/>
                        <a:ea typeface="Times New Roman" panose="02020603050405020304" pitchFamily="18" charset="0"/>
                        <a:cs typeface="Times New Roman" panose="02020603050405020304" pitchFamily="18" charset="0"/>
                      </a:endParaRPr>
                    </a:p>
                  </a:txBody>
                  <a:tcPr marL="36437" marR="36437" marT="0" marB="0" anchor="ctr">
                    <a:solidFill>
                      <a:srgbClr val="005D7F"/>
                    </a:solidFill>
                  </a:tcPr>
                </a:tc>
                <a:tc>
                  <a:txBody>
                    <a:bodyPr/>
                    <a:lstStyle/>
                    <a:p>
                      <a:pPr marL="0" marR="0" algn="l">
                        <a:lnSpc>
                          <a:spcPct val="115000"/>
                        </a:lnSpc>
                        <a:spcBef>
                          <a:spcPts val="0"/>
                        </a:spcBef>
                        <a:spcAft>
                          <a:spcPts val="0"/>
                        </a:spcAft>
                      </a:pPr>
                      <a:r>
                        <a:rPr lang="en-US" sz="1100">
                          <a:effectLst/>
                        </a:rPr>
                        <a:t>Towed magnetometer</a:t>
                      </a:r>
                      <a:endParaRPr lang="en-US" sz="1500">
                        <a:effectLst/>
                        <a:latin typeface="Calibri" panose="020F0502020204030204" pitchFamily="34" charset="0"/>
                        <a:ea typeface="Times New Roman" panose="02020603050405020304" pitchFamily="18" charset="0"/>
                        <a:cs typeface="Times New Roman" panose="02020603050405020304" pitchFamily="18" charset="0"/>
                      </a:endParaRPr>
                    </a:p>
                  </a:txBody>
                  <a:tcPr marL="36437" marR="36437" marT="0" marB="0" anchor="ctr">
                    <a:solidFill>
                      <a:srgbClr val="005D7F">
                        <a:alpha val="34902"/>
                      </a:srgbClr>
                    </a:solidFill>
                  </a:tcPr>
                </a:tc>
                <a:tc>
                  <a:txBody>
                    <a:bodyPr/>
                    <a:lstStyle/>
                    <a:p>
                      <a:pPr marL="0" marR="0" algn="l">
                        <a:lnSpc>
                          <a:spcPct val="115000"/>
                        </a:lnSpc>
                        <a:spcBef>
                          <a:spcPts val="0"/>
                        </a:spcBef>
                        <a:spcAft>
                          <a:spcPts val="0"/>
                        </a:spcAft>
                      </a:pPr>
                      <a:r>
                        <a:rPr lang="en-US" sz="1100">
                          <a:effectLst/>
                        </a:rPr>
                        <a:t>Wave, tidal, riverine</a:t>
                      </a:r>
                      <a:endParaRPr lang="en-US" sz="1500">
                        <a:effectLst/>
                        <a:latin typeface="Calibri" panose="020F0502020204030204" pitchFamily="34" charset="0"/>
                        <a:ea typeface="Times New Roman" panose="02020603050405020304" pitchFamily="18" charset="0"/>
                        <a:cs typeface="Times New Roman" panose="02020603050405020304" pitchFamily="18" charset="0"/>
                      </a:endParaRPr>
                    </a:p>
                  </a:txBody>
                  <a:tcPr marL="36437" marR="36437" marT="0" marB="0" anchor="ctr">
                    <a:solidFill>
                      <a:srgbClr val="005D7F">
                        <a:alpha val="34902"/>
                      </a:srgbClr>
                    </a:solidFill>
                  </a:tcPr>
                </a:tc>
                <a:tc>
                  <a:txBody>
                    <a:bodyPr/>
                    <a:lstStyle/>
                    <a:p>
                      <a:pPr marL="0" marR="0" algn="l">
                        <a:lnSpc>
                          <a:spcPct val="115000"/>
                        </a:lnSpc>
                        <a:spcBef>
                          <a:spcPts val="0"/>
                        </a:spcBef>
                        <a:spcAft>
                          <a:spcPts val="0"/>
                        </a:spcAft>
                      </a:pPr>
                      <a:r>
                        <a:rPr lang="en-US" sz="1100">
                          <a:effectLst/>
                        </a:rPr>
                        <a:t>Spatially interpolated 2D scalar magnetic field – cables and devices</a:t>
                      </a:r>
                      <a:endParaRPr lang="en-US" sz="1500">
                        <a:effectLst/>
                        <a:latin typeface="Calibri" panose="020F0502020204030204" pitchFamily="34" charset="0"/>
                        <a:ea typeface="Times New Roman" panose="02020603050405020304" pitchFamily="18" charset="0"/>
                        <a:cs typeface="Times New Roman" panose="02020603050405020304" pitchFamily="18" charset="0"/>
                      </a:endParaRPr>
                    </a:p>
                  </a:txBody>
                  <a:tcPr marL="36437" marR="36437" marT="0" marB="0" anchor="ctr">
                    <a:solidFill>
                      <a:srgbClr val="005D7F">
                        <a:alpha val="34902"/>
                      </a:srgbClr>
                    </a:solidFill>
                  </a:tcPr>
                </a:tc>
                <a:tc>
                  <a:txBody>
                    <a:bodyPr/>
                    <a:lstStyle/>
                    <a:p>
                      <a:pPr marL="0" marR="0" algn="ctr">
                        <a:lnSpc>
                          <a:spcPct val="115000"/>
                        </a:lnSpc>
                        <a:spcBef>
                          <a:spcPts val="0"/>
                        </a:spcBef>
                        <a:spcAft>
                          <a:spcPts val="0"/>
                        </a:spcAft>
                      </a:pPr>
                      <a:r>
                        <a:rPr lang="en-US" sz="1100">
                          <a:effectLst/>
                        </a:rPr>
                        <a:t>Invertebrates, some fish</a:t>
                      </a:r>
                      <a:endParaRPr lang="en-US" sz="1500">
                        <a:effectLst/>
                        <a:latin typeface="Calibri" panose="020F0502020204030204" pitchFamily="34" charset="0"/>
                        <a:ea typeface="Times New Roman" panose="02020603050405020304" pitchFamily="18" charset="0"/>
                        <a:cs typeface="Times New Roman" panose="02020603050405020304" pitchFamily="18" charset="0"/>
                      </a:endParaRPr>
                    </a:p>
                  </a:txBody>
                  <a:tcPr marL="36437" marR="36437" marT="0" marB="0" anchor="ctr">
                    <a:solidFill>
                      <a:srgbClr val="005D7F">
                        <a:alpha val="34902"/>
                      </a:srgbClr>
                    </a:solidFill>
                  </a:tcPr>
                </a:tc>
                <a:extLst>
                  <a:ext uri="{0D108BD9-81ED-4DB2-BD59-A6C34878D82A}">
                    <a16:rowId xmlns:a16="http://schemas.microsoft.com/office/drawing/2014/main" val="2894124130"/>
                  </a:ext>
                </a:extLst>
              </a:tr>
              <a:tr h="379579">
                <a:tc vMerge="1">
                  <a:txBody>
                    <a:bodyPr/>
                    <a:lstStyle/>
                    <a:p>
                      <a:endParaRPr lang="en-US"/>
                    </a:p>
                  </a:txBody>
                  <a:tcPr/>
                </a:tc>
                <a:tc>
                  <a:txBody>
                    <a:bodyPr/>
                    <a:lstStyle/>
                    <a:p>
                      <a:pPr marL="0" marR="0" algn="l">
                        <a:lnSpc>
                          <a:spcPct val="115000"/>
                        </a:lnSpc>
                        <a:spcBef>
                          <a:spcPts val="0"/>
                        </a:spcBef>
                        <a:spcAft>
                          <a:spcPts val="0"/>
                        </a:spcAft>
                      </a:pPr>
                      <a:r>
                        <a:rPr lang="en-US" sz="1100">
                          <a:effectLst/>
                        </a:rPr>
                        <a:t>Fixed station magnetometer</a:t>
                      </a:r>
                      <a:endParaRPr lang="en-US" sz="1500">
                        <a:effectLst/>
                        <a:latin typeface="Calibri" panose="020F0502020204030204" pitchFamily="34" charset="0"/>
                        <a:ea typeface="Times New Roman" panose="02020603050405020304" pitchFamily="18" charset="0"/>
                        <a:cs typeface="Times New Roman" panose="02020603050405020304" pitchFamily="18" charset="0"/>
                      </a:endParaRPr>
                    </a:p>
                  </a:txBody>
                  <a:tcPr marL="36437" marR="36437" marT="0" marB="0" anchor="ctr">
                    <a:solidFill>
                      <a:srgbClr val="005D7F">
                        <a:alpha val="9804"/>
                      </a:srgbClr>
                    </a:solidFill>
                  </a:tcPr>
                </a:tc>
                <a:tc>
                  <a:txBody>
                    <a:bodyPr/>
                    <a:lstStyle/>
                    <a:p>
                      <a:pPr marL="0" marR="0" algn="l">
                        <a:lnSpc>
                          <a:spcPct val="115000"/>
                        </a:lnSpc>
                        <a:spcBef>
                          <a:spcPts val="0"/>
                        </a:spcBef>
                        <a:spcAft>
                          <a:spcPts val="0"/>
                        </a:spcAft>
                      </a:pPr>
                      <a:r>
                        <a:rPr lang="en-US" sz="1100">
                          <a:effectLst/>
                        </a:rPr>
                        <a:t>Wave, tidal, riverine</a:t>
                      </a:r>
                      <a:endParaRPr lang="en-US" sz="1500">
                        <a:effectLst/>
                        <a:latin typeface="Calibri" panose="020F0502020204030204" pitchFamily="34" charset="0"/>
                        <a:ea typeface="Times New Roman" panose="02020603050405020304" pitchFamily="18" charset="0"/>
                        <a:cs typeface="Times New Roman" panose="02020603050405020304" pitchFamily="18" charset="0"/>
                      </a:endParaRPr>
                    </a:p>
                  </a:txBody>
                  <a:tcPr marL="36437" marR="36437" marT="0" marB="0" anchor="ctr">
                    <a:solidFill>
                      <a:srgbClr val="005D7F">
                        <a:alpha val="9804"/>
                      </a:srgbClr>
                    </a:solidFill>
                  </a:tcPr>
                </a:tc>
                <a:tc>
                  <a:txBody>
                    <a:bodyPr/>
                    <a:lstStyle/>
                    <a:p>
                      <a:pPr marL="0" marR="0" algn="l">
                        <a:lnSpc>
                          <a:spcPct val="115000"/>
                        </a:lnSpc>
                        <a:spcBef>
                          <a:spcPts val="0"/>
                        </a:spcBef>
                        <a:spcAft>
                          <a:spcPts val="0"/>
                        </a:spcAft>
                      </a:pPr>
                      <a:r>
                        <a:rPr lang="en-US" sz="1100">
                          <a:effectLst/>
                        </a:rPr>
                        <a:t>Time-varying scalar magnetic field strength – devices</a:t>
                      </a:r>
                      <a:endParaRPr lang="en-US" sz="1500">
                        <a:effectLst/>
                        <a:latin typeface="Calibri" panose="020F0502020204030204" pitchFamily="34" charset="0"/>
                        <a:ea typeface="Times New Roman" panose="02020603050405020304" pitchFamily="18" charset="0"/>
                        <a:cs typeface="Times New Roman" panose="02020603050405020304" pitchFamily="18" charset="0"/>
                      </a:endParaRPr>
                    </a:p>
                  </a:txBody>
                  <a:tcPr marL="36437" marR="36437" marT="0" marB="0" anchor="ctr">
                    <a:solidFill>
                      <a:srgbClr val="005D7F">
                        <a:alpha val="9804"/>
                      </a:srgbClr>
                    </a:solidFill>
                  </a:tcPr>
                </a:tc>
                <a:tc>
                  <a:txBody>
                    <a:bodyPr/>
                    <a:lstStyle/>
                    <a:p>
                      <a:pPr marL="0" marR="0" algn="ctr">
                        <a:lnSpc>
                          <a:spcPct val="115000"/>
                        </a:lnSpc>
                        <a:spcBef>
                          <a:spcPts val="0"/>
                        </a:spcBef>
                        <a:spcAft>
                          <a:spcPts val="0"/>
                        </a:spcAft>
                      </a:pPr>
                      <a:r>
                        <a:rPr lang="en-US" sz="1100">
                          <a:effectLst/>
                        </a:rPr>
                        <a:t>Invertebrates, some fish</a:t>
                      </a:r>
                      <a:endParaRPr lang="en-US" sz="1500">
                        <a:effectLst/>
                        <a:latin typeface="Calibri" panose="020F0502020204030204" pitchFamily="34" charset="0"/>
                        <a:ea typeface="Times New Roman" panose="02020603050405020304" pitchFamily="18" charset="0"/>
                        <a:cs typeface="Times New Roman" panose="02020603050405020304" pitchFamily="18" charset="0"/>
                      </a:endParaRPr>
                    </a:p>
                  </a:txBody>
                  <a:tcPr marL="36437" marR="36437" marT="0" marB="0" anchor="ctr">
                    <a:solidFill>
                      <a:srgbClr val="005D7F">
                        <a:alpha val="9804"/>
                      </a:srgbClr>
                    </a:solidFill>
                  </a:tcPr>
                </a:tc>
                <a:extLst>
                  <a:ext uri="{0D108BD9-81ED-4DB2-BD59-A6C34878D82A}">
                    <a16:rowId xmlns:a16="http://schemas.microsoft.com/office/drawing/2014/main" val="734992975"/>
                  </a:ext>
                </a:extLst>
              </a:tr>
              <a:tr h="379579">
                <a:tc vMerge="1">
                  <a:txBody>
                    <a:bodyPr/>
                    <a:lstStyle/>
                    <a:p>
                      <a:endParaRPr lang="en-US"/>
                    </a:p>
                  </a:txBody>
                  <a:tcPr/>
                </a:tc>
                <a:tc>
                  <a:txBody>
                    <a:bodyPr/>
                    <a:lstStyle/>
                    <a:p>
                      <a:pPr marL="0" marR="0" algn="l">
                        <a:lnSpc>
                          <a:spcPct val="115000"/>
                        </a:lnSpc>
                        <a:spcBef>
                          <a:spcPts val="0"/>
                        </a:spcBef>
                        <a:spcAft>
                          <a:spcPts val="0"/>
                        </a:spcAft>
                      </a:pPr>
                      <a:r>
                        <a:rPr lang="en-US" sz="1100">
                          <a:effectLst/>
                        </a:rPr>
                        <a:t>Electric field sensor</a:t>
                      </a:r>
                      <a:endParaRPr lang="en-US" sz="1500">
                        <a:effectLst/>
                        <a:latin typeface="Calibri" panose="020F0502020204030204" pitchFamily="34" charset="0"/>
                        <a:ea typeface="Times New Roman" panose="02020603050405020304" pitchFamily="18" charset="0"/>
                        <a:cs typeface="Times New Roman" panose="02020603050405020304" pitchFamily="18" charset="0"/>
                      </a:endParaRPr>
                    </a:p>
                  </a:txBody>
                  <a:tcPr marL="36437" marR="36437" marT="0" marB="0" anchor="ctr">
                    <a:solidFill>
                      <a:srgbClr val="005D7F">
                        <a:alpha val="34902"/>
                      </a:srgbClr>
                    </a:solidFill>
                  </a:tcPr>
                </a:tc>
                <a:tc>
                  <a:txBody>
                    <a:bodyPr/>
                    <a:lstStyle/>
                    <a:p>
                      <a:pPr marL="0" marR="0" algn="l">
                        <a:lnSpc>
                          <a:spcPct val="115000"/>
                        </a:lnSpc>
                        <a:spcBef>
                          <a:spcPts val="0"/>
                        </a:spcBef>
                        <a:spcAft>
                          <a:spcPts val="0"/>
                        </a:spcAft>
                      </a:pPr>
                      <a:r>
                        <a:rPr lang="en-US" sz="1100">
                          <a:effectLst/>
                        </a:rPr>
                        <a:t>Wave, tidal, riverine</a:t>
                      </a:r>
                      <a:endParaRPr lang="en-US" sz="1500">
                        <a:effectLst/>
                        <a:latin typeface="Calibri" panose="020F0502020204030204" pitchFamily="34" charset="0"/>
                        <a:ea typeface="Times New Roman" panose="02020603050405020304" pitchFamily="18" charset="0"/>
                        <a:cs typeface="Times New Roman" panose="02020603050405020304" pitchFamily="18" charset="0"/>
                      </a:endParaRPr>
                    </a:p>
                  </a:txBody>
                  <a:tcPr marL="36437" marR="36437" marT="0" marB="0" anchor="ctr">
                    <a:solidFill>
                      <a:srgbClr val="005D7F">
                        <a:alpha val="34902"/>
                      </a:srgbClr>
                    </a:solidFill>
                  </a:tcPr>
                </a:tc>
                <a:tc>
                  <a:txBody>
                    <a:bodyPr/>
                    <a:lstStyle/>
                    <a:p>
                      <a:pPr marL="0" marR="0" algn="l">
                        <a:lnSpc>
                          <a:spcPct val="115000"/>
                        </a:lnSpc>
                        <a:spcBef>
                          <a:spcPts val="0"/>
                        </a:spcBef>
                        <a:spcAft>
                          <a:spcPts val="0"/>
                        </a:spcAft>
                      </a:pPr>
                      <a:r>
                        <a:rPr lang="en-US" sz="1100">
                          <a:effectLst/>
                        </a:rPr>
                        <a:t>Time-varying electric field strength – devices</a:t>
                      </a:r>
                      <a:endParaRPr lang="en-US" sz="1500">
                        <a:effectLst/>
                        <a:latin typeface="Calibri" panose="020F0502020204030204" pitchFamily="34" charset="0"/>
                        <a:ea typeface="Times New Roman" panose="02020603050405020304" pitchFamily="18" charset="0"/>
                        <a:cs typeface="Times New Roman" panose="02020603050405020304" pitchFamily="18" charset="0"/>
                      </a:endParaRPr>
                    </a:p>
                  </a:txBody>
                  <a:tcPr marL="36437" marR="36437" marT="0" marB="0" anchor="ctr">
                    <a:solidFill>
                      <a:srgbClr val="005D7F">
                        <a:alpha val="34902"/>
                      </a:srgbClr>
                    </a:solidFill>
                  </a:tcPr>
                </a:tc>
                <a:tc>
                  <a:txBody>
                    <a:bodyPr/>
                    <a:lstStyle/>
                    <a:p>
                      <a:pPr marL="0" marR="0" algn="ctr">
                        <a:lnSpc>
                          <a:spcPct val="115000"/>
                        </a:lnSpc>
                        <a:spcBef>
                          <a:spcPts val="0"/>
                        </a:spcBef>
                        <a:spcAft>
                          <a:spcPts val="0"/>
                        </a:spcAft>
                      </a:pPr>
                      <a:r>
                        <a:rPr lang="en-US" sz="1100">
                          <a:effectLst/>
                        </a:rPr>
                        <a:t>Invertebrates, some fish</a:t>
                      </a:r>
                      <a:endParaRPr lang="en-US" sz="1500">
                        <a:effectLst/>
                        <a:latin typeface="Calibri" panose="020F0502020204030204" pitchFamily="34" charset="0"/>
                        <a:ea typeface="Times New Roman" panose="02020603050405020304" pitchFamily="18" charset="0"/>
                        <a:cs typeface="Times New Roman" panose="02020603050405020304" pitchFamily="18" charset="0"/>
                      </a:endParaRPr>
                    </a:p>
                  </a:txBody>
                  <a:tcPr marL="36437" marR="36437" marT="0" marB="0" anchor="ctr">
                    <a:solidFill>
                      <a:srgbClr val="005D7F">
                        <a:alpha val="34902"/>
                      </a:srgbClr>
                    </a:solidFill>
                  </a:tcPr>
                </a:tc>
                <a:extLst>
                  <a:ext uri="{0D108BD9-81ED-4DB2-BD59-A6C34878D82A}">
                    <a16:rowId xmlns:a16="http://schemas.microsoft.com/office/drawing/2014/main" val="3708840156"/>
                  </a:ext>
                </a:extLst>
              </a:tr>
            </a:tbl>
          </a:graphicData>
        </a:graphic>
      </p:graphicFrame>
    </p:spTree>
    <p:extLst>
      <p:ext uri="{BB962C8B-B14F-4D97-AF65-F5344CB8AC3E}">
        <p14:creationId xmlns:p14="http://schemas.microsoft.com/office/powerpoint/2010/main" val="397585104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BE45310-BC72-7364-C8B5-DE64E79CEFE1}"/>
              </a:ext>
            </a:extLst>
          </p:cNvPr>
          <p:cNvSpPr>
            <a:spLocks noGrp="1"/>
          </p:cNvSpPr>
          <p:nvPr>
            <p:ph type="sldNum" sz="quarter" idx="12"/>
          </p:nvPr>
        </p:nvSpPr>
        <p:spPr/>
        <p:txBody>
          <a:bodyPr/>
          <a:lstStyle/>
          <a:p>
            <a:fld id="{FE7A4BB3-E848-5A44-82DF-322201952CD8}" type="slidenum">
              <a:rPr lang="en-US" smtClean="0"/>
              <a:pPr/>
              <a:t>26</a:t>
            </a:fld>
            <a:endParaRPr lang="en-US"/>
          </a:p>
        </p:txBody>
      </p:sp>
      <p:sp>
        <p:nvSpPr>
          <p:cNvPr id="3" name="Title 2">
            <a:extLst>
              <a:ext uri="{FF2B5EF4-FFF2-40B4-BE49-F238E27FC236}">
                <a16:creationId xmlns:a16="http://schemas.microsoft.com/office/drawing/2014/main" id="{5B53292C-7E1F-4D12-2093-F2D9C671E33A}"/>
              </a:ext>
            </a:extLst>
          </p:cNvPr>
          <p:cNvSpPr>
            <a:spLocks noGrp="1"/>
          </p:cNvSpPr>
          <p:nvPr>
            <p:ph type="title"/>
          </p:nvPr>
        </p:nvSpPr>
        <p:spPr>
          <a:xfrm>
            <a:off x="1176251" y="225778"/>
            <a:ext cx="10634749" cy="1092483"/>
          </a:xfrm>
        </p:spPr>
        <p:txBody>
          <a:bodyPr/>
          <a:lstStyle/>
          <a:p>
            <a:r>
              <a:rPr lang="en-US">
                <a:solidFill>
                  <a:srgbClr val="005D7F"/>
                </a:solidFill>
              </a:rPr>
              <a:t>Research to Support Consenting, Successful Projects</a:t>
            </a:r>
          </a:p>
        </p:txBody>
      </p:sp>
      <p:sp>
        <p:nvSpPr>
          <p:cNvPr id="4" name="Content Placeholder 3">
            <a:extLst>
              <a:ext uri="{FF2B5EF4-FFF2-40B4-BE49-F238E27FC236}">
                <a16:creationId xmlns:a16="http://schemas.microsoft.com/office/drawing/2014/main" id="{1E91BBDB-7EA8-6C19-F767-825287309D62}"/>
              </a:ext>
            </a:extLst>
          </p:cNvPr>
          <p:cNvSpPr>
            <a:spLocks noGrp="1"/>
          </p:cNvSpPr>
          <p:nvPr>
            <p:ph sz="quarter" idx="20"/>
          </p:nvPr>
        </p:nvSpPr>
        <p:spPr/>
        <p:txBody>
          <a:bodyPr/>
          <a:lstStyle/>
          <a:p>
            <a:r>
              <a:rPr lang="en-US" sz="2400"/>
              <a:t>Focus on information gaps based on regulator needs</a:t>
            </a:r>
          </a:p>
          <a:p>
            <a:r>
              <a:rPr lang="en-US" sz="2400"/>
              <a:t>Focus on interactions with greatest uncertainty</a:t>
            </a:r>
          </a:p>
          <a:p>
            <a:r>
              <a:rPr lang="en-US" sz="2400"/>
              <a:t>Consider monitoring for scale of project (single device versus arrays)</a:t>
            </a:r>
          </a:p>
          <a:p>
            <a:r>
              <a:rPr lang="en-US" sz="2400"/>
              <a:t>Consider regional requirements (such as European Directives)</a:t>
            </a:r>
          </a:p>
          <a:p>
            <a:endParaRPr lang="en-US" sz="2400"/>
          </a:p>
          <a:p>
            <a:endParaRPr lang="en-US" sz="2400"/>
          </a:p>
          <a:p>
            <a:r>
              <a:rPr lang="en-US" sz="2400"/>
              <a:t>Global Research Fund</a:t>
            </a:r>
          </a:p>
        </p:txBody>
      </p:sp>
      <p:pic>
        <p:nvPicPr>
          <p:cNvPr id="5" name="Picture 4" descr="Dolphins jumping out of the water&#10;&#10;Description automatically generated">
            <a:extLst>
              <a:ext uri="{FF2B5EF4-FFF2-40B4-BE49-F238E27FC236}">
                <a16:creationId xmlns:a16="http://schemas.microsoft.com/office/drawing/2014/main" id="{91A7B151-0AFC-FE8B-F472-F1584EA269F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3715"/>
            <a:ext cx="746125" cy="6854629"/>
          </a:xfrm>
          <a:prstGeom prst="rect">
            <a:avLst/>
          </a:prstGeom>
        </p:spPr>
      </p:pic>
    </p:spTree>
    <p:extLst>
      <p:ext uri="{BB962C8B-B14F-4D97-AF65-F5344CB8AC3E}">
        <p14:creationId xmlns:p14="http://schemas.microsoft.com/office/powerpoint/2010/main" val="67802211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29F6F24-CB07-12D0-4201-233B643BD0FF}"/>
              </a:ext>
            </a:extLst>
          </p:cNvPr>
          <p:cNvSpPr>
            <a:spLocks noGrp="1"/>
          </p:cNvSpPr>
          <p:nvPr>
            <p:ph type="title"/>
          </p:nvPr>
        </p:nvSpPr>
        <p:spPr>
          <a:xfrm>
            <a:off x="1184564" y="225778"/>
            <a:ext cx="10626436" cy="1092483"/>
          </a:xfrm>
        </p:spPr>
        <p:txBody>
          <a:bodyPr/>
          <a:lstStyle/>
          <a:p>
            <a:r>
              <a:rPr lang="en-US">
                <a:solidFill>
                  <a:srgbClr val="005D7F"/>
                </a:solidFill>
              </a:rPr>
              <a:t>Notable Processes</a:t>
            </a:r>
          </a:p>
        </p:txBody>
      </p:sp>
      <p:sp>
        <p:nvSpPr>
          <p:cNvPr id="4" name="Content Placeholder 3">
            <a:extLst>
              <a:ext uri="{FF2B5EF4-FFF2-40B4-BE49-F238E27FC236}">
                <a16:creationId xmlns:a16="http://schemas.microsoft.com/office/drawing/2014/main" id="{39F97EDE-6E52-0A31-A37F-06695F1E52D7}"/>
              </a:ext>
            </a:extLst>
          </p:cNvPr>
          <p:cNvSpPr>
            <a:spLocks noGrp="1"/>
          </p:cNvSpPr>
          <p:nvPr>
            <p:ph sz="quarter" idx="20"/>
          </p:nvPr>
        </p:nvSpPr>
        <p:spPr/>
        <p:txBody>
          <a:bodyPr/>
          <a:lstStyle/>
          <a:p>
            <a:r>
              <a:rPr lang="en-US" sz="2400"/>
              <a:t>Risk retirement, data transferability, guidance documents (add URLs)</a:t>
            </a:r>
          </a:p>
          <a:p>
            <a:r>
              <a:rPr lang="en-US" sz="2400"/>
              <a:t>Management measures (aka mitigation)</a:t>
            </a:r>
          </a:p>
          <a:p>
            <a:r>
              <a:rPr lang="en-US" sz="2400"/>
              <a:t>ORJIP Information notes (Wales)</a:t>
            </a:r>
          </a:p>
          <a:p>
            <a:r>
              <a:rPr lang="en-US" sz="2400"/>
              <a:t>Upcoming:</a:t>
            </a:r>
          </a:p>
          <a:p>
            <a:pPr lvl="1"/>
            <a:r>
              <a:rPr lang="en-US"/>
              <a:t>Case Studies (examples) of applying data transferability to risk retirement</a:t>
            </a:r>
          </a:p>
          <a:p>
            <a:pPr lvl="1"/>
            <a:r>
              <a:rPr lang="en-US"/>
              <a:t>Regulator workshops – December 6</a:t>
            </a:r>
            <a:r>
              <a:rPr lang="en-US" baseline="30000"/>
              <a:t>th</a:t>
            </a:r>
            <a:r>
              <a:rPr lang="en-US"/>
              <a:t> </a:t>
            </a:r>
          </a:p>
          <a:p>
            <a:pPr lvl="2"/>
            <a:r>
              <a:rPr lang="en-US"/>
              <a:t>3:00pm UTC: </a:t>
            </a:r>
            <a:r>
              <a:rPr lang="en-US">
                <a:hlinkClick r:id="rId2"/>
              </a:rPr>
              <a:t>https://pnnl.zoomgov.com/meeting/register/vJItdumvrz4pGL5Ca7AoTfjoi223eZhYf9s</a:t>
            </a:r>
            <a:endParaRPr lang="en-US"/>
          </a:p>
          <a:p>
            <a:pPr lvl="2"/>
            <a:r>
              <a:rPr lang="en-US"/>
              <a:t>12:00am UTC: </a:t>
            </a:r>
            <a:r>
              <a:rPr lang="en-US">
                <a:hlinkClick r:id="rId3"/>
              </a:rPr>
              <a:t>https://pnnl.zoomgov.com/meeting/register/vJItde6uqzwtHIES-jzs3fW4gU8FJx7Ssrg</a:t>
            </a:r>
            <a:r>
              <a:rPr lang="en-US"/>
              <a:t> </a:t>
            </a:r>
          </a:p>
          <a:p>
            <a:pPr lvl="1"/>
            <a:r>
              <a:rPr lang="en-US"/>
              <a:t>Workshop for developers (?)</a:t>
            </a:r>
          </a:p>
          <a:p>
            <a:pPr lvl="1"/>
            <a:r>
              <a:rPr lang="en-US"/>
              <a:t>Critical evidence gaps, summary of ORJIP Forward Look </a:t>
            </a:r>
          </a:p>
        </p:txBody>
      </p:sp>
      <p:pic>
        <p:nvPicPr>
          <p:cNvPr id="5" name="Picture 4" descr="Dolphins jumping out of the water&#10;&#10;Description automatically generated">
            <a:extLst>
              <a:ext uri="{FF2B5EF4-FFF2-40B4-BE49-F238E27FC236}">
                <a16:creationId xmlns:a16="http://schemas.microsoft.com/office/drawing/2014/main" id="{65C24FEC-64C9-75E6-B7B7-BC02E80EC18D}"/>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0" y="-3715"/>
            <a:ext cx="746125" cy="6854629"/>
          </a:xfrm>
          <a:prstGeom prst="rect">
            <a:avLst/>
          </a:prstGeom>
        </p:spPr>
      </p:pic>
    </p:spTree>
    <p:extLst>
      <p:ext uri="{BB962C8B-B14F-4D97-AF65-F5344CB8AC3E}">
        <p14:creationId xmlns:p14="http://schemas.microsoft.com/office/powerpoint/2010/main" val="52158864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9E4CD92-6398-BAF2-58D1-A45FCD20DA13}"/>
              </a:ext>
            </a:extLst>
          </p:cNvPr>
          <p:cNvSpPr>
            <a:spLocks noGrp="1"/>
          </p:cNvSpPr>
          <p:nvPr>
            <p:ph type="sldNum" sz="quarter" idx="12"/>
          </p:nvPr>
        </p:nvSpPr>
        <p:spPr/>
        <p:txBody>
          <a:bodyPr/>
          <a:lstStyle/>
          <a:p>
            <a:fld id="{FE7A4BB3-E848-5A44-82DF-322201952CD8}" type="slidenum">
              <a:rPr lang="en-US" smtClean="0"/>
              <a:pPr/>
              <a:t>28</a:t>
            </a:fld>
            <a:endParaRPr lang="en-US"/>
          </a:p>
        </p:txBody>
      </p:sp>
      <p:sp>
        <p:nvSpPr>
          <p:cNvPr id="4" name="Content Placeholder 3">
            <a:extLst>
              <a:ext uri="{FF2B5EF4-FFF2-40B4-BE49-F238E27FC236}">
                <a16:creationId xmlns:a16="http://schemas.microsoft.com/office/drawing/2014/main" id="{39489663-8E1A-C596-25A5-B8EE32030216}"/>
              </a:ext>
            </a:extLst>
          </p:cNvPr>
          <p:cNvSpPr>
            <a:spLocks noGrp="1"/>
          </p:cNvSpPr>
          <p:nvPr>
            <p:ph sz="quarter" idx="20"/>
          </p:nvPr>
        </p:nvSpPr>
        <p:spPr>
          <a:xfrm>
            <a:off x="1143000" y="1714500"/>
            <a:ext cx="5058295" cy="4572001"/>
          </a:xfrm>
        </p:spPr>
        <p:txBody>
          <a:bodyPr/>
          <a:lstStyle/>
          <a:p>
            <a:r>
              <a:rPr lang="en-US" dirty="0"/>
              <a:t>Global Research Fund note</a:t>
            </a:r>
          </a:p>
          <a:p>
            <a:r>
              <a:rPr lang="en-US" dirty="0"/>
              <a:t>Update critical evidence needs for global context</a:t>
            </a:r>
          </a:p>
          <a:p>
            <a:r>
              <a:rPr lang="en-US" dirty="0"/>
              <a:t>Prepare guidance note around the development of monitoring and mitigation plans</a:t>
            </a:r>
          </a:p>
          <a:p>
            <a:r>
              <a:rPr lang="en-US" dirty="0"/>
              <a:t>Include guidance into 2024 State of Science </a:t>
            </a:r>
          </a:p>
          <a:p>
            <a:r>
              <a:rPr lang="en-US" dirty="0"/>
              <a:t>Enhanced collaboration and exchange between monitoring </a:t>
            </a:r>
            <a:r>
              <a:rPr lang="en-US"/>
              <a:t>and research teams </a:t>
            </a:r>
            <a:endParaRPr lang="en-US" dirty="0"/>
          </a:p>
        </p:txBody>
      </p:sp>
      <p:pic>
        <p:nvPicPr>
          <p:cNvPr id="5" name="Picture 4" descr="Dolphins jumping out of the water&#10;&#10;Description automatically generated">
            <a:extLst>
              <a:ext uri="{FF2B5EF4-FFF2-40B4-BE49-F238E27FC236}">
                <a16:creationId xmlns:a16="http://schemas.microsoft.com/office/drawing/2014/main" id="{5633E7B5-EC70-A95F-D5E6-7A29870F4173}"/>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3715"/>
            <a:ext cx="746125" cy="6854629"/>
          </a:xfrm>
          <a:prstGeom prst="rect">
            <a:avLst/>
          </a:prstGeom>
        </p:spPr>
      </p:pic>
      <p:sp>
        <p:nvSpPr>
          <p:cNvPr id="8" name="Title 2">
            <a:extLst>
              <a:ext uri="{FF2B5EF4-FFF2-40B4-BE49-F238E27FC236}">
                <a16:creationId xmlns:a16="http://schemas.microsoft.com/office/drawing/2014/main" id="{2CCBAECC-803A-4B58-B7A9-C5C4E00EF42C}"/>
              </a:ext>
            </a:extLst>
          </p:cNvPr>
          <p:cNvSpPr>
            <a:spLocks noGrp="1"/>
          </p:cNvSpPr>
          <p:nvPr>
            <p:ph type="title"/>
          </p:nvPr>
        </p:nvSpPr>
        <p:spPr>
          <a:xfrm>
            <a:off x="1184564" y="225778"/>
            <a:ext cx="10626436" cy="1092483"/>
          </a:xfrm>
        </p:spPr>
        <p:txBody>
          <a:bodyPr/>
          <a:lstStyle/>
          <a:p>
            <a:r>
              <a:rPr lang="en-US">
                <a:solidFill>
                  <a:srgbClr val="005D7F"/>
                </a:solidFill>
              </a:rPr>
              <a:t>Next Steps</a:t>
            </a:r>
          </a:p>
        </p:txBody>
      </p:sp>
      <p:pic>
        <p:nvPicPr>
          <p:cNvPr id="10" name="Picture 9">
            <a:extLst>
              <a:ext uri="{FF2B5EF4-FFF2-40B4-BE49-F238E27FC236}">
                <a16:creationId xmlns:a16="http://schemas.microsoft.com/office/drawing/2014/main" id="{AB1DB96E-058E-49DE-8822-A7819B39FF7E}"/>
              </a:ext>
            </a:extLst>
          </p:cNvPr>
          <p:cNvPicPr>
            <a:picLocks noChangeAspect="1"/>
          </p:cNvPicPr>
          <p:nvPr/>
        </p:nvPicPr>
        <p:blipFill>
          <a:blip r:embed="rId3"/>
          <a:stretch>
            <a:fillRect/>
          </a:stretch>
        </p:blipFill>
        <p:spPr>
          <a:xfrm>
            <a:off x="7182624" y="1126208"/>
            <a:ext cx="4340899" cy="4863112"/>
          </a:xfrm>
          <a:prstGeom prst="rect">
            <a:avLst/>
          </a:prstGeom>
        </p:spPr>
      </p:pic>
    </p:spTree>
    <p:extLst>
      <p:ext uri="{BB962C8B-B14F-4D97-AF65-F5344CB8AC3E}">
        <p14:creationId xmlns:p14="http://schemas.microsoft.com/office/powerpoint/2010/main" val="167794816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4F9E7E3-A8A3-8F53-A968-A93C78F07B50}"/>
              </a:ext>
            </a:extLst>
          </p:cNvPr>
          <p:cNvSpPr>
            <a:spLocks noGrp="1"/>
          </p:cNvSpPr>
          <p:nvPr>
            <p:ph type="sldNum" sz="quarter" idx="12"/>
          </p:nvPr>
        </p:nvSpPr>
        <p:spPr/>
        <p:txBody>
          <a:bodyPr/>
          <a:lstStyle/>
          <a:p>
            <a:fld id="{FE7A4BB3-E848-5A44-82DF-322201952CD8}" type="slidenum">
              <a:rPr lang="en-US" smtClean="0"/>
              <a:pPr/>
              <a:t>29</a:t>
            </a:fld>
            <a:endParaRPr lang="en-US"/>
          </a:p>
        </p:txBody>
      </p:sp>
      <p:sp>
        <p:nvSpPr>
          <p:cNvPr id="3" name="Title 2">
            <a:extLst>
              <a:ext uri="{FF2B5EF4-FFF2-40B4-BE49-F238E27FC236}">
                <a16:creationId xmlns:a16="http://schemas.microsoft.com/office/drawing/2014/main" id="{5CBBDCA1-D719-767D-A73F-526BBE43F700}"/>
              </a:ext>
            </a:extLst>
          </p:cNvPr>
          <p:cNvSpPr>
            <a:spLocks noGrp="1"/>
          </p:cNvSpPr>
          <p:nvPr>
            <p:ph type="title"/>
          </p:nvPr>
        </p:nvSpPr>
        <p:spPr>
          <a:xfrm>
            <a:off x="1184564" y="225778"/>
            <a:ext cx="9144000" cy="1092483"/>
          </a:xfrm>
        </p:spPr>
        <p:txBody>
          <a:bodyPr/>
          <a:lstStyle/>
          <a:p>
            <a:r>
              <a:rPr lang="en-GB" dirty="0">
                <a:solidFill>
                  <a:srgbClr val="005D7F"/>
                </a:solidFill>
              </a:rPr>
              <a:t>Survey</a:t>
            </a:r>
          </a:p>
        </p:txBody>
      </p:sp>
      <p:pic>
        <p:nvPicPr>
          <p:cNvPr id="5" name="Picture 4" descr="Dolphins jumping out of the water&#10;&#10;Description automatically generated">
            <a:extLst>
              <a:ext uri="{FF2B5EF4-FFF2-40B4-BE49-F238E27FC236}">
                <a16:creationId xmlns:a16="http://schemas.microsoft.com/office/drawing/2014/main" id="{F694541F-9577-2E93-FAF4-399325D614A6}"/>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3715"/>
            <a:ext cx="746125" cy="6854629"/>
          </a:xfrm>
          <a:prstGeom prst="rect">
            <a:avLst/>
          </a:prstGeom>
        </p:spPr>
      </p:pic>
      <p:pic>
        <p:nvPicPr>
          <p:cNvPr id="8" name="Picture 7" descr="Qr code&#10;&#10;Description automatically generated">
            <a:extLst>
              <a:ext uri="{FF2B5EF4-FFF2-40B4-BE49-F238E27FC236}">
                <a16:creationId xmlns:a16="http://schemas.microsoft.com/office/drawing/2014/main" id="{40F9284E-A866-255A-14B4-2AEF236EC913}"/>
              </a:ext>
            </a:extLst>
          </p:cNvPr>
          <p:cNvPicPr>
            <a:picLocks noChangeAspect="1"/>
          </p:cNvPicPr>
          <p:nvPr/>
        </p:nvPicPr>
        <p:blipFill>
          <a:blip r:embed="rId3"/>
          <a:stretch>
            <a:fillRect/>
          </a:stretch>
        </p:blipFill>
        <p:spPr>
          <a:xfrm>
            <a:off x="1250588" y="2366010"/>
            <a:ext cx="3657600" cy="3657600"/>
          </a:xfrm>
          <a:prstGeom prst="rect">
            <a:avLst/>
          </a:prstGeom>
        </p:spPr>
      </p:pic>
      <p:sp>
        <p:nvSpPr>
          <p:cNvPr id="9" name="TextBox 8">
            <a:extLst>
              <a:ext uri="{FF2B5EF4-FFF2-40B4-BE49-F238E27FC236}">
                <a16:creationId xmlns:a16="http://schemas.microsoft.com/office/drawing/2014/main" id="{B243C6F0-A134-6977-E951-CD52B5F124CF}"/>
              </a:ext>
            </a:extLst>
          </p:cNvPr>
          <p:cNvSpPr txBox="1"/>
          <p:nvPr/>
        </p:nvSpPr>
        <p:spPr>
          <a:xfrm>
            <a:off x="3898924" y="1690986"/>
            <a:ext cx="4394152" cy="461665"/>
          </a:xfrm>
          <a:prstGeom prst="rect">
            <a:avLst/>
          </a:prstGeom>
          <a:noFill/>
        </p:spPr>
        <p:txBody>
          <a:bodyPr wrap="none" rtlCol="0">
            <a:spAutoFit/>
          </a:bodyPr>
          <a:lstStyle/>
          <a:p>
            <a:r>
              <a:rPr lang="en-US" sz="2400" dirty="0"/>
              <a:t>Please fill out our short survey!</a:t>
            </a:r>
          </a:p>
        </p:txBody>
      </p:sp>
      <p:pic>
        <p:nvPicPr>
          <p:cNvPr id="10" name="Picture 9" descr="A picture containing logo&#10;&#10;Description automatically generated">
            <a:extLst>
              <a:ext uri="{FF2B5EF4-FFF2-40B4-BE49-F238E27FC236}">
                <a16:creationId xmlns:a16="http://schemas.microsoft.com/office/drawing/2014/main" id="{EF0B3548-36E2-5934-459C-1A8DF1610A2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073485" y="3622131"/>
            <a:ext cx="2420657" cy="726258"/>
          </a:xfrm>
          <a:prstGeom prst="rect">
            <a:avLst/>
          </a:prstGeom>
        </p:spPr>
      </p:pic>
      <p:pic>
        <p:nvPicPr>
          <p:cNvPr id="11" name="Picture 2" descr="About | ORJIP">
            <a:extLst>
              <a:ext uri="{FF2B5EF4-FFF2-40B4-BE49-F238E27FC236}">
                <a16:creationId xmlns:a16="http://schemas.microsoft.com/office/drawing/2014/main" id="{60F13AC0-3D3B-376B-02F4-45E1D8CDCD9E}"/>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9566564" y="3223260"/>
            <a:ext cx="1524000" cy="1524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115562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F454EC0-AB41-6443-B9B1-F18FB9A18FB4}"/>
              </a:ext>
            </a:extLst>
          </p:cNvPr>
          <p:cNvSpPr>
            <a:spLocks noGrp="1"/>
          </p:cNvSpPr>
          <p:nvPr>
            <p:ph type="sldNum" sz="quarter" idx="12"/>
          </p:nvPr>
        </p:nvSpPr>
        <p:spPr/>
        <p:txBody>
          <a:bodyPr/>
          <a:lstStyle/>
          <a:p>
            <a:fld id="{FE7A4BB3-E848-5A44-82DF-322201952CD8}" type="slidenum">
              <a:rPr lang="en-US" smtClean="0"/>
              <a:pPr/>
              <a:t>3</a:t>
            </a:fld>
            <a:endParaRPr lang="en-US"/>
          </a:p>
        </p:txBody>
      </p:sp>
      <p:sp>
        <p:nvSpPr>
          <p:cNvPr id="3" name="Title 2">
            <a:extLst>
              <a:ext uri="{FF2B5EF4-FFF2-40B4-BE49-F238E27FC236}">
                <a16:creationId xmlns:a16="http://schemas.microsoft.com/office/drawing/2014/main" id="{C83AD023-52DE-0853-722B-7F7145F9FC0A}"/>
              </a:ext>
            </a:extLst>
          </p:cNvPr>
          <p:cNvSpPr>
            <a:spLocks noGrp="1"/>
          </p:cNvSpPr>
          <p:nvPr>
            <p:ph type="title"/>
          </p:nvPr>
        </p:nvSpPr>
        <p:spPr>
          <a:xfrm>
            <a:off x="1195755" y="225778"/>
            <a:ext cx="10615246" cy="1092483"/>
          </a:xfrm>
        </p:spPr>
        <p:txBody>
          <a:bodyPr/>
          <a:lstStyle/>
          <a:p>
            <a:r>
              <a:rPr lang="en-US" sz="2800">
                <a:solidFill>
                  <a:srgbClr val="005D7F"/>
                </a:solidFill>
                <a:effectLst/>
              </a:rPr>
              <a:t>Examples of </a:t>
            </a:r>
            <a:br>
              <a:rPr lang="en-US" sz="2800">
                <a:solidFill>
                  <a:srgbClr val="005D7F"/>
                </a:solidFill>
                <a:effectLst/>
              </a:rPr>
            </a:br>
            <a:r>
              <a:rPr lang="en-US" sz="2800">
                <a:solidFill>
                  <a:srgbClr val="005D7F"/>
                </a:solidFill>
                <a:effectLst/>
              </a:rPr>
              <a:t>Environmental </a:t>
            </a:r>
            <a:r>
              <a:rPr lang="en-US" sz="2800">
                <a:solidFill>
                  <a:srgbClr val="005D7F"/>
                </a:solidFill>
              </a:rPr>
              <a:t>M</a:t>
            </a:r>
            <a:r>
              <a:rPr lang="en-US" sz="2800">
                <a:solidFill>
                  <a:srgbClr val="005D7F"/>
                </a:solidFill>
                <a:effectLst/>
              </a:rPr>
              <a:t>onitoring and Mitigation around Projects</a:t>
            </a:r>
            <a:endParaRPr lang="en-US" sz="2800">
              <a:solidFill>
                <a:srgbClr val="005D7F"/>
              </a:solidFill>
            </a:endParaRPr>
          </a:p>
        </p:txBody>
      </p:sp>
      <p:sp>
        <p:nvSpPr>
          <p:cNvPr id="4" name="Content Placeholder 3">
            <a:extLst>
              <a:ext uri="{FF2B5EF4-FFF2-40B4-BE49-F238E27FC236}">
                <a16:creationId xmlns:a16="http://schemas.microsoft.com/office/drawing/2014/main" id="{80512415-70F9-FC8D-4101-A639E704F31F}"/>
              </a:ext>
            </a:extLst>
          </p:cNvPr>
          <p:cNvSpPr>
            <a:spLocks noGrp="1"/>
          </p:cNvSpPr>
          <p:nvPr>
            <p:ph sz="quarter" idx="20"/>
          </p:nvPr>
        </p:nvSpPr>
        <p:spPr/>
        <p:txBody>
          <a:bodyPr/>
          <a:lstStyle/>
          <a:p>
            <a:pPr>
              <a:spcBef>
                <a:spcPts val="1800"/>
              </a:spcBef>
            </a:pPr>
            <a:r>
              <a:rPr lang="en-US" sz="3200">
                <a:latin typeface="Calibri" panose="020F0502020204030204" pitchFamily="34" charset="0"/>
                <a:ea typeface="Calibri" panose="020F0502020204030204" pitchFamily="34" charset="0"/>
                <a:cs typeface="Times New Roman" panose="02020603050405020304" pitchFamily="18" charset="0"/>
              </a:rPr>
              <a:t>SMEC, Canada</a:t>
            </a:r>
          </a:p>
          <a:p>
            <a:pPr>
              <a:spcBef>
                <a:spcPts val="1800"/>
              </a:spcBef>
            </a:pPr>
            <a:r>
              <a:rPr lang="en-US" sz="3200" err="1">
                <a:latin typeface="Calibri" panose="020F0502020204030204" pitchFamily="34" charset="0"/>
                <a:ea typeface="Calibri" panose="020F0502020204030204" pitchFamily="34" charset="0"/>
                <a:cs typeface="Times New Roman" panose="02020603050405020304" pitchFamily="18" charset="0"/>
              </a:rPr>
              <a:t>CalWave</a:t>
            </a:r>
            <a:r>
              <a:rPr lang="en-US" sz="3200">
                <a:latin typeface="Calibri" panose="020F0502020204030204" pitchFamily="34" charset="0"/>
                <a:ea typeface="Calibri" panose="020F0502020204030204" pitchFamily="34" charset="0"/>
                <a:cs typeface="Times New Roman" panose="02020603050405020304" pitchFamily="18" charset="0"/>
              </a:rPr>
              <a:t>, US</a:t>
            </a:r>
          </a:p>
          <a:p>
            <a:pPr>
              <a:spcBef>
                <a:spcPts val="1800"/>
              </a:spcBef>
            </a:pPr>
            <a:r>
              <a:rPr lang="en-US" sz="3200">
                <a:latin typeface="Calibri" panose="020F0502020204030204" pitchFamily="34" charset="0"/>
                <a:ea typeface="Calibri" panose="020F0502020204030204" pitchFamily="34" charset="0"/>
                <a:cs typeface="Times New Roman" panose="02020603050405020304" pitchFamily="18" charset="0"/>
              </a:rPr>
              <a:t>Voith, Scotland</a:t>
            </a:r>
          </a:p>
          <a:p>
            <a:pPr>
              <a:spcBef>
                <a:spcPts val="1800"/>
              </a:spcBef>
            </a:pPr>
            <a:r>
              <a:rPr lang="en-US" sz="3200" err="1">
                <a:effectLst/>
                <a:latin typeface="Calibri" panose="020F0502020204030204" pitchFamily="34" charset="0"/>
                <a:ea typeface="Calibri" panose="020F0502020204030204" pitchFamily="34" charset="0"/>
                <a:cs typeface="Times New Roman" panose="02020603050405020304" pitchFamily="18" charset="0"/>
              </a:rPr>
              <a:t>Meygen</a:t>
            </a:r>
            <a:r>
              <a:rPr lang="en-US" sz="3200">
                <a:effectLst/>
                <a:latin typeface="Calibri" panose="020F0502020204030204" pitchFamily="34" charset="0"/>
                <a:ea typeface="Calibri" panose="020F0502020204030204" pitchFamily="34" charset="0"/>
                <a:cs typeface="Times New Roman" panose="02020603050405020304" pitchFamily="18" charset="0"/>
              </a:rPr>
              <a:t>, Scotland   </a:t>
            </a:r>
          </a:p>
          <a:p>
            <a:pPr>
              <a:spcBef>
                <a:spcPts val="1800"/>
              </a:spcBef>
            </a:pPr>
            <a:r>
              <a:rPr lang="en-US" sz="3200" err="1">
                <a:latin typeface="Calibri" panose="020F0502020204030204" pitchFamily="34" charset="0"/>
                <a:ea typeface="Calibri" panose="020F0502020204030204" pitchFamily="34" charset="0"/>
                <a:cs typeface="Times New Roman" panose="02020603050405020304" pitchFamily="18" charset="0"/>
              </a:rPr>
              <a:t>Morlais</a:t>
            </a:r>
            <a:r>
              <a:rPr lang="en-US" sz="3200">
                <a:latin typeface="Calibri" panose="020F0502020204030204" pitchFamily="34" charset="0"/>
                <a:ea typeface="Calibri" panose="020F0502020204030204" pitchFamily="34" charset="0"/>
                <a:cs typeface="Times New Roman" panose="02020603050405020304" pitchFamily="18" charset="0"/>
              </a:rPr>
              <a:t>, Wales </a:t>
            </a:r>
          </a:p>
          <a:p>
            <a:endParaRPr lang="en-US"/>
          </a:p>
        </p:txBody>
      </p:sp>
      <p:pic>
        <p:nvPicPr>
          <p:cNvPr id="5" name="Picture 4" descr="Dolphins jumping out of the water&#10;&#10;Description automatically generated">
            <a:extLst>
              <a:ext uri="{FF2B5EF4-FFF2-40B4-BE49-F238E27FC236}">
                <a16:creationId xmlns:a16="http://schemas.microsoft.com/office/drawing/2014/main" id="{F8C48AB2-7D7F-57B0-67C2-8AC5A88BD8C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3715"/>
            <a:ext cx="746125" cy="6854629"/>
          </a:xfrm>
          <a:prstGeom prst="rect">
            <a:avLst/>
          </a:prstGeom>
        </p:spPr>
      </p:pic>
    </p:spTree>
    <p:extLst>
      <p:ext uri="{BB962C8B-B14F-4D97-AF65-F5344CB8AC3E}">
        <p14:creationId xmlns:p14="http://schemas.microsoft.com/office/powerpoint/2010/main" val="305846520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F202A6F-FFEF-CAD1-38FC-EAE505DC1F65}"/>
              </a:ext>
            </a:extLst>
          </p:cNvPr>
          <p:cNvSpPr>
            <a:spLocks noGrp="1"/>
          </p:cNvSpPr>
          <p:nvPr>
            <p:ph type="sldNum" sz="quarter" idx="12"/>
          </p:nvPr>
        </p:nvSpPr>
        <p:spPr/>
        <p:txBody>
          <a:bodyPr/>
          <a:lstStyle/>
          <a:p>
            <a:fld id="{FE7A4BB3-E848-5A44-82DF-322201952CD8}" type="slidenum">
              <a:rPr lang="en-US" smtClean="0"/>
              <a:pPr/>
              <a:t>30</a:t>
            </a:fld>
            <a:endParaRPr lang="en-US"/>
          </a:p>
        </p:txBody>
      </p:sp>
      <p:sp>
        <p:nvSpPr>
          <p:cNvPr id="8" name="Rounded Rectangle 7">
            <a:extLst>
              <a:ext uri="{FF2B5EF4-FFF2-40B4-BE49-F238E27FC236}">
                <a16:creationId xmlns:a16="http://schemas.microsoft.com/office/drawing/2014/main" id="{231EE097-E62C-5AD9-16FD-20183F251530}"/>
              </a:ext>
            </a:extLst>
          </p:cNvPr>
          <p:cNvSpPr/>
          <p:nvPr/>
        </p:nvSpPr>
        <p:spPr>
          <a:xfrm>
            <a:off x="1049817" y="156882"/>
            <a:ext cx="1236183" cy="1100418"/>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9">
            <a:extLst>
              <a:ext uri="{FF2B5EF4-FFF2-40B4-BE49-F238E27FC236}">
                <a16:creationId xmlns:a16="http://schemas.microsoft.com/office/drawing/2014/main" id="{66121CAF-B35A-B56C-9EB0-BC84E885DB91}"/>
              </a:ext>
            </a:extLst>
          </p:cNvPr>
          <p:cNvSpPr/>
          <p:nvPr/>
        </p:nvSpPr>
        <p:spPr>
          <a:xfrm>
            <a:off x="1049818" y="3700463"/>
            <a:ext cx="2617328" cy="597584"/>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Dolphins jumping out of the water&#10;&#10;Description automatically generated">
            <a:extLst>
              <a:ext uri="{FF2B5EF4-FFF2-40B4-BE49-F238E27FC236}">
                <a16:creationId xmlns:a16="http://schemas.microsoft.com/office/drawing/2014/main" id="{5EAF916D-BF25-8FC7-27F9-32C9871F0E6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3715"/>
            <a:ext cx="746125" cy="6854629"/>
          </a:xfrm>
          <a:prstGeom prst="rect">
            <a:avLst/>
          </a:prstGeom>
        </p:spPr>
      </p:pic>
      <p:pic>
        <p:nvPicPr>
          <p:cNvPr id="4" name="Picture 3" descr="Dolphins jumping out of the water&#10;&#10;Description automatically generated">
            <a:extLst>
              <a:ext uri="{FF2B5EF4-FFF2-40B4-BE49-F238E27FC236}">
                <a16:creationId xmlns:a16="http://schemas.microsoft.com/office/drawing/2014/main" id="{305C2730-B51C-9AD8-639D-823AB71E4A39}"/>
              </a:ext>
            </a:extLst>
          </p:cNvPr>
          <p:cNvPicPr>
            <a:picLocks noChangeAspect="1"/>
          </p:cNvPicPr>
          <p:nvPr/>
        </p:nvPicPr>
        <p:blipFill>
          <a:blip r:embed="rId4"/>
          <a:stretch>
            <a:fillRect/>
          </a:stretch>
        </p:blipFill>
        <p:spPr>
          <a:xfrm>
            <a:off x="2451212" y="-3716"/>
            <a:ext cx="9740788" cy="6854629"/>
          </a:xfrm>
          <a:prstGeom prst="rect">
            <a:avLst/>
          </a:prstGeom>
        </p:spPr>
      </p:pic>
      <p:sp>
        <p:nvSpPr>
          <p:cNvPr id="5" name="Rectangle 4">
            <a:extLst>
              <a:ext uri="{FF2B5EF4-FFF2-40B4-BE49-F238E27FC236}">
                <a16:creationId xmlns:a16="http://schemas.microsoft.com/office/drawing/2014/main" id="{6A25EE10-1640-1550-AFDB-60A4C673E124}"/>
              </a:ext>
            </a:extLst>
          </p:cNvPr>
          <p:cNvSpPr/>
          <p:nvPr/>
        </p:nvSpPr>
        <p:spPr>
          <a:xfrm>
            <a:off x="746125" y="0"/>
            <a:ext cx="458787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63"/>
            <a:endParaRPr lang="en-US">
              <a:solidFill>
                <a:srgbClr val="FFFFFF"/>
              </a:solidFill>
              <a:latin typeface="Arial"/>
            </a:endParaRPr>
          </a:p>
          <a:p>
            <a:pPr algn="ctr" defTabSz="914363"/>
            <a:endParaRPr lang="en-US">
              <a:solidFill>
                <a:srgbClr val="FFFFFF"/>
              </a:solidFill>
              <a:latin typeface="Arial"/>
            </a:endParaRPr>
          </a:p>
        </p:txBody>
      </p:sp>
      <p:pic>
        <p:nvPicPr>
          <p:cNvPr id="6" name="Picture 5" descr="A picture containing logo&#10;&#10;Description automatically generated">
            <a:extLst>
              <a:ext uri="{FF2B5EF4-FFF2-40B4-BE49-F238E27FC236}">
                <a16:creationId xmlns:a16="http://schemas.microsoft.com/office/drawing/2014/main" id="{50BA899A-A0EE-03BD-F5B2-5011C40FCF8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17889" y="343962"/>
            <a:ext cx="2420657" cy="726258"/>
          </a:xfrm>
          <a:prstGeom prst="rect">
            <a:avLst/>
          </a:prstGeom>
        </p:spPr>
      </p:pic>
      <p:pic>
        <p:nvPicPr>
          <p:cNvPr id="7" name="Picture 2" descr="About | ORJIP">
            <a:extLst>
              <a:ext uri="{FF2B5EF4-FFF2-40B4-BE49-F238E27FC236}">
                <a16:creationId xmlns:a16="http://schemas.microsoft.com/office/drawing/2014/main" id="{D570A8C1-2D91-FFA8-84D4-C39F0AA849C4}"/>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3667146" y="156882"/>
            <a:ext cx="1524000" cy="152400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6CD4A3B1-FF6D-6121-36C4-AF7DC692FD91}"/>
              </a:ext>
            </a:extLst>
          </p:cNvPr>
          <p:cNvSpPr txBox="1"/>
          <p:nvPr/>
        </p:nvSpPr>
        <p:spPr>
          <a:xfrm>
            <a:off x="1257300" y="3841208"/>
            <a:ext cx="3720890" cy="1908215"/>
          </a:xfrm>
          <a:prstGeom prst="rect">
            <a:avLst/>
          </a:prstGeom>
          <a:noFill/>
        </p:spPr>
        <p:txBody>
          <a:bodyPr wrap="none" rtlCol="0">
            <a:spAutoFit/>
          </a:bodyPr>
          <a:lstStyle/>
          <a:p>
            <a:r>
              <a:rPr lang="en-US" sz="2000"/>
              <a:t>Andrea Copping</a:t>
            </a:r>
          </a:p>
          <a:p>
            <a:r>
              <a:rPr lang="en-US" sz="2000">
                <a:hlinkClick r:id="rId7"/>
              </a:rPr>
              <a:t>andrea.copping@pnnl.gov</a:t>
            </a:r>
            <a:endParaRPr lang="en-US" sz="2000"/>
          </a:p>
          <a:p>
            <a:endParaRPr lang="en-US" sz="2000"/>
          </a:p>
          <a:p>
            <a:r>
              <a:rPr lang="en-US" sz="2000"/>
              <a:t>Ian Hutchison</a:t>
            </a:r>
          </a:p>
          <a:p>
            <a:r>
              <a:rPr lang="en-US" sz="2000">
                <a:hlinkClick r:id="rId8"/>
              </a:rPr>
              <a:t>ian.hutchison@aquatera.co.uk</a:t>
            </a:r>
            <a:r>
              <a:rPr lang="en-US" sz="2000"/>
              <a:t> </a:t>
            </a:r>
          </a:p>
          <a:p>
            <a:endParaRPr lang="en-US"/>
          </a:p>
        </p:txBody>
      </p:sp>
      <p:sp>
        <p:nvSpPr>
          <p:cNvPr id="11" name="TextBox 10">
            <a:extLst>
              <a:ext uri="{FF2B5EF4-FFF2-40B4-BE49-F238E27FC236}">
                <a16:creationId xmlns:a16="http://schemas.microsoft.com/office/drawing/2014/main" id="{70EBE080-41EF-6BC2-BCB8-2BDE8D165EF9}"/>
              </a:ext>
            </a:extLst>
          </p:cNvPr>
          <p:cNvSpPr txBox="1"/>
          <p:nvPr/>
        </p:nvSpPr>
        <p:spPr>
          <a:xfrm>
            <a:off x="1257300" y="2507440"/>
            <a:ext cx="3195105" cy="769441"/>
          </a:xfrm>
          <a:prstGeom prst="rect">
            <a:avLst/>
          </a:prstGeom>
          <a:noFill/>
        </p:spPr>
        <p:txBody>
          <a:bodyPr wrap="none" rtlCol="0">
            <a:spAutoFit/>
          </a:bodyPr>
          <a:lstStyle/>
          <a:p>
            <a:r>
              <a:rPr lang="en-US" sz="4400" b="1">
                <a:solidFill>
                  <a:srgbClr val="005D7F"/>
                </a:solidFill>
              </a:rPr>
              <a:t>Thank you!</a:t>
            </a:r>
          </a:p>
        </p:txBody>
      </p:sp>
      <p:pic>
        <p:nvPicPr>
          <p:cNvPr id="15" name="Picture 14" descr="Logo&#10;&#10;Description automatically generated">
            <a:extLst>
              <a:ext uri="{FF2B5EF4-FFF2-40B4-BE49-F238E27FC236}">
                <a16:creationId xmlns:a16="http://schemas.microsoft.com/office/drawing/2014/main" id="{2B51FCCF-8C36-49CA-8E1F-1C85BA07C99B}"/>
              </a:ext>
            </a:extLst>
          </p:cNvPr>
          <p:cNvPicPr>
            <a:picLocks noChangeAspect="1"/>
          </p:cNvPicPr>
          <p:nvPr/>
        </p:nvPicPr>
        <p:blipFill>
          <a:blip r:embed="rId9"/>
          <a:stretch>
            <a:fillRect/>
          </a:stretch>
        </p:blipFill>
        <p:spPr>
          <a:xfrm>
            <a:off x="1667908" y="5962159"/>
            <a:ext cx="796928" cy="777907"/>
          </a:xfrm>
          <a:prstGeom prst="rect">
            <a:avLst/>
          </a:prstGeom>
        </p:spPr>
      </p:pic>
      <p:pic>
        <p:nvPicPr>
          <p:cNvPr id="17" name="Picture 16">
            <a:extLst>
              <a:ext uri="{FF2B5EF4-FFF2-40B4-BE49-F238E27FC236}">
                <a16:creationId xmlns:a16="http://schemas.microsoft.com/office/drawing/2014/main" id="{92BEEB73-17F4-4ED1-8F53-3E8F672C850C}"/>
              </a:ext>
            </a:extLst>
          </p:cNvPr>
          <p:cNvPicPr>
            <a:picLocks noChangeAspect="1"/>
          </p:cNvPicPr>
          <p:nvPr/>
        </p:nvPicPr>
        <p:blipFill>
          <a:blip r:embed="rId10"/>
          <a:stretch>
            <a:fillRect/>
          </a:stretch>
        </p:blipFill>
        <p:spPr>
          <a:xfrm>
            <a:off x="2672543" y="6324025"/>
            <a:ext cx="2078181" cy="471457"/>
          </a:xfrm>
          <a:prstGeom prst="rect">
            <a:avLst/>
          </a:prstGeom>
        </p:spPr>
      </p:pic>
    </p:spTree>
    <p:extLst>
      <p:ext uri="{BB962C8B-B14F-4D97-AF65-F5344CB8AC3E}">
        <p14:creationId xmlns:p14="http://schemas.microsoft.com/office/powerpoint/2010/main" val="220584436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1F60FF9-A50B-AEC6-363B-D73E87B0E4AB}"/>
              </a:ext>
            </a:extLst>
          </p:cNvPr>
          <p:cNvSpPr>
            <a:spLocks noGrp="1"/>
          </p:cNvSpPr>
          <p:nvPr>
            <p:ph type="sldNum" sz="quarter" idx="12"/>
          </p:nvPr>
        </p:nvSpPr>
        <p:spPr/>
        <p:txBody>
          <a:bodyPr/>
          <a:lstStyle/>
          <a:p>
            <a:fld id="{FE7A4BB3-E848-5A44-82DF-322201952CD8}" type="slidenum">
              <a:rPr lang="en-US" smtClean="0"/>
              <a:pPr/>
              <a:t>4</a:t>
            </a:fld>
            <a:endParaRPr lang="en-US"/>
          </a:p>
        </p:txBody>
      </p:sp>
      <p:sp>
        <p:nvSpPr>
          <p:cNvPr id="3" name="Title 2">
            <a:extLst>
              <a:ext uri="{FF2B5EF4-FFF2-40B4-BE49-F238E27FC236}">
                <a16:creationId xmlns:a16="http://schemas.microsoft.com/office/drawing/2014/main" id="{4CD5E921-D828-B740-686F-CBB45218EAE3}"/>
              </a:ext>
            </a:extLst>
          </p:cNvPr>
          <p:cNvSpPr txBox="1">
            <a:spLocks/>
          </p:cNvSpPr>
          <p:nvPr/>
        </p:nvSpPr>
        <p:spPr>
          <a:xfrm>
            <a:off x="1205346" y="260648"/>
            <a:ext cx="9307146" cy="864096"/>
          </a:xfrm>
        </p:spPr>
        <p:txBody>
          <a:bodyPr>
            <a:normAutofit fontScale="97500"/>
          </a:bodyPr>
          <a:lstStyle>
            <a:lvl1pPr algn="l" defTabSz="914363" rtl="0" eaLnBrk="1" latinLnBrk="0" hangingPunct="1">
              <a:lnSpc>
                <a:spcPct val="90000"/>
              </a:lnSpc>
              <a:spcBef>
                <a:spcPct val="0"/>
              </a:spcBef>
              <a:buNone/>
              <a:defRPr sz="4400" kern="1200">
                <a:solidFill>
                  <a:schemeClr val="tx1"/>
                </a:solidFill>
                <a:latin typeface="+mj-lt"/>
                <a:ea typeface="+mj-ea"/>
                <a:cs typeface="+mj-cs"/>
              </a:defRPr>
            </a:lvl1pPr>
          </a:lstStyle>
          <a:p>
            <a:r>
              <a:rPr lang="en-GB" sz="2800" b="1">
                <a:solidFill>
                  <a:srgbClr val="005D7F"/>
                </a:solidFill>
                <a:latin typeface="Arial" panose="020B0604020202020204" pitchFamily="34" charset="0"/>
                <a:cs typeface="Arial" panose="020B0604020202020204" pitchFamily="34" charset="0"/>
              </a:rPr>
              <a:t>Grand Passage</a:t>
            </a:r>
            <a:br>
              <a:rPr lang="en-GB" sz="2800" b="1">
                <a:solidFill>
                  <a:srgbClr val="005D7F"/>
                </a:solidFill>
                <a:latin typeface="Arial" panose="020B0604020202020204" pitchFamily="34" charset="0"/>
                <a:cs typeface="Arial" panose="020B0604020202020204" pitchFamily="34" charset="0"/>
              </a:rPr>
            </a:br>
            <a:r>
              <a:rPr lang="en-GB" sz="2800" b="1">
                <a:solidFill>
                  <a:srgbClr val="005D7F"/>
                </a:solidFill>
                <a:latin typeface="Arial" panose="020B0604020202020204" pitchFamily="34" charset="0"/>
                <a:cs typeface="Arial" panose="020B0604020202020204" pitchFamily="34" charset="0"/>
              </a:rPr>
              <a:t>Sustainable Marine Energy (Canada) Ltd.</a:t>
            </a:r>
          </a:p>
        </p:txBody>
      </p:sp>
      <p:sp>
        <p:nvSpPr>
          <p:cNvPr id="4" name="Content Placeholder 1">
            <a:extLst>
              <a:ext uri="{FF2B5EF4-FFF2-40B4-BE49-F238E27FC236}">
                <a16:creationId xmlns:a16="http://schemas.microsoft.com/office/drawing/2014/main" id="{750FFF66-449E-EE82-4A79-13EACA4571CF}"/>
              </a:ext>
            </a:extLst>
          </p:cNvPr>
          <p:cNvSpPr txBox="1">
            <a:spLocks/>
          </p:cNvSpPr>
          <p:nvPr/>
        </p:nvSpPr>
        <p:spPr>
          <a:xfrm>
            <a:off x="903111" y="1487312"/>
            <a:ext cx="3951111" cy="4525963"/>
          </a:xfrm>
        </p:spPr>
        <p:txBody>
          <a:bodyPr/>
          <a:lstStyle>
            <a:lvl1pPr marL="228591" indent="-228591" algn="l" defTabSz="914363"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73" indent="-228591" algn="l" defTabSz="914363"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54" indent="-228591" algn="l" defTabSz="914363"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36"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18"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499"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81"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63"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45"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2000" b="1"/>
              <a:t>Developer: </a:t>
            </a:r>
            <a:r>
              <a:rPr lang="en-GB" sz="2000"/>
              <a:t>Sustainable Marine</a:t>
            </a:r>
          </a:p>
          <a:p>
            <a:pPr marL="0" indent="0">
              <a:buFont typeface="Arial" panose="020B0604020202020204" pitchFamily="34" charset="0"/>
              <a:buNone/>
            </a:pPr>
            <a:r>
              <a:rPr lang="en-GB" sz="2000" b="1"/>
              <a:t>Regulator: </a:t>
            </a:r>
            <a:r>
              <a:rPr lang="en-GB" sz="2000"/>
              <a:t>Fisheries and Oceans Canada (DFO)</a:t>
            </a:r>
          </a:p>
          <a:p>
            <a:pPr marL="0" indent="0">
              <a:buFont typeface="Arial" panose="020B0604020202020204" pitchFamily="34" charset="0"/>
              <a:buNone/>
            </a:pPr>
            <a:r>
              <a:rPr lang="en-GB" sz="2000" b="1">
                <a:ea typeface="Calibri" panose="020F0502020204030204" pitchFamily="34" charset="0"/>
                <a:cs typeface="Times New Roman" panose="02020603050405020304" pitchFamily="18" charset="0"/>
              </a:rPr>
              <a:t>Location: </a:t>
            </a:r>
            <a:r>
              <a:rPr lang="en-GB" sz="2000">
                <a:latin typeface="Verdana" panose="020B0604030504040204" pitchFamily="34" charset="0"/>
                <a:ea typeface="Calibri" panose="020F0502020204030204" pitchFamily="34" charset="0"/>
                <a:cs typeface="Times New Roman" panose="02020603050405020304" pitchFamily="18" charset="0"/>
              </a:rPr>
              <a:t>Grand Passage, Nova Scotia </a:t>
            </a:r>
          </a:p>
          <a:p>
            <a:pPr marL="0" indent="0">
              <a:buFont typeface="Arial" panose="020B0604020202020204" pitchFamily="34" charset="0"/>
              <a:buNone/>
            </a:pPr>
            <a:r>
              <a:rPr lang="en-GB" sz="2000" b="1">
                <a:ea typeface="Calibri" panose="020F0502020204030204" pitchFamily="34" charset="0"/>
                <a:cs typeface="Times New Roman" panose="02020603050405020304" pitchFamily="18" charset="0"/>
              </a:rPr>
              <a:t>Generating capacity: </a:t>
            </a:r>
            <a:r>
              <a:rPr lang="en-GB" sz="2000">
                <a:ea typeface="Calibri" panose="020F0502020204030204" pitchFamily="34" charset="0"/>
                <a:cs typeface="Times New Roman" panose="02020603050405020304" pitchFamily="18" charset="0"/>
              </a:rPr>
              <a:t>0.42 MW</a:t>
            </a:r>
            <a:endParaRPr lang="en-GB" sz="2000" b="1">
              <a:ea typeface="Calibri" panose="020F0502020204030204" pitchFamily="34" charset="0"/>
              <a:cs typeface="Times New Roman" panose="02020603050405020304" pitchFamily="18" charset="0"/>
            </a:endParaRPr>
          </a:p>
          <a:p>
            <a:pPr marL="0" indent="0">
              <a:buFont typeface="Arial" panose="020B0604020202020204" pitchFamily="34" charset="0"/>
              <a:buNone/>
            </a:pPr>
            <a:r>
              <a:rPr lang="en-GB" sz="2000" b="1">
                <a:ea typeface="Calibri" panose="020F0502020204030204" pitchFamily="34" charset="0"/>
                <a:cs typeface="Times New Roman" panose="02020603050405020304" pitchFamily="18" charset="0"/>
              </a:rPr>
              <a:t>Consent status: </a:t>
            </a:r>
            <a:r>
              <a:rPr lang="en-GB" sz="2000">
                <a:latin typeface="Verdana" panose="020B0604030504040204" pitchFamily="34" charset="0"/>
                <a:ea typeface="Calibri" panose="020F0502020204030204" pitchFamily="34" charset="0"/>
                <a:cs typeface="Times New Roman" panose="02020603050405020304" pitchFamily="18" charset="0"/>
              </a:rPr>
              <a:t>consent was awarded in 2018, renewed in 2020, 2022</a:t>
            </a:r>
          </a:p>
          <a:p>
            <a:pPr marL="0" indent="0">
              <a:buFont typeface="Arial" panose="020B0604020202020204" pitchFamily="34" charset="0"/>
              <a:buNone/>
            </a:pPr>
            <a:endParaRPr lang="en-GB" sz="2000"/>
          </a:p>
          <a:p>
            <a:pPr marL="0" indent="0">
              <a:buFont typeface="Arial" panose="020B0604020202020204" pitchFamily="34" charset="0"/>
              <a:buNone/>
            </a:pPr>
            <a:endParaRPr lang="en-GB" sz="2000"/>
          </a:p>
        </p:txBody>
      </p:sp>
      <p:pic>
        <p:nvPicPr>
          <p:cNvPr id="5" name="Picture 4">
            <a:extLst>
              <a:ext uri="{FF2B5EF4-FFF2-40B4-BE49-F238E27FC236}">
                <a16:creationId xmlns:a16="http://schemas.microsoft.com/office/drawing/2014/main" id="{186D2089-784A-B72B-2CB4-F25668F6244C}"/>
              </a:ext>
            </a:extLst>
          </p:cNvPr>
          <p:cNvPicPr>
            <a:picLocks noChangeAspect="1"/>
          </p:cNvPicPr>
          <p:nvPr/>
        </p:nvPicPr>
        <p:blipFill>
          <a:blip r:embed="rId2"/>
          <a:stretch>
            <a:fillRect/>
          </a:stretch>
        </p:blipFill>
        <p:spPr>
          <a:xfrm>
            <a:off x="4747581" y="2996304"/>
            <a:ext cx="7444419" cy="3827060"/>
          </a:xfrm>
          <a:prstGeom prst="rect">
            <a:avLst/>
          </a:prstGeom>
        </p:spPr>
      </p:pic>
      <p:pic>
        <p:nvPicPr>
          <p:cNvPr id="6" name="Picture 5">
            <a:extLst>
              <a:ext uri="{FF2B5EF4-FFF2-40B4-BE49-F238E27FC236}">
                <a16:creationId xmlns:a16="http://schemas.microsoft.com/office/drawing/2014/main" id="{60FEC9CE-A55C-651F-701A-DB50E6B688BC}"/>
              </a:ext>
            </a:extLst>
          </p:cNvPr>
          <p:cNvPicPr>
            <a:picLocks noChangeAspect="1"/>
          </p:cNvPicPr>
          <p:nvPr/>
        </p:nvPicPr>
        <p:blipFill>
          <a:blip r:embed="rId3"/>
          <a:stretch>
            <a:fillRect/>
          </a:stretch>
        </p:blipFill>
        <p:spPr>
          <a:xfrm>
            <a:off x="10344472" y="1600201"/>
            <a:ext cx="1798516" cy="2024819"/>
          </a:xfrm>
          <a:prstGeom prst="rect">
            <a:avLst/>
          </a:prstGeom>
          <a:ln w="28575">
            <a:solidFill>
              <a:schemeClr val="tx1"/>
            </a:solidFill>
          </a:ln>
        </p:spPr>
      </p:pic>
      <p:pic>
        <p:nvPicPr>
          <p:cNvPr id="7" name="Picture 6" descr="Dolphins jumping out of the water&#10;&#10;Description automatically generated">
            <a:extLst>
              <a:ext uri="{FF2B5EF4-FFF2-40B4-BE49-F238E27FC236}">
                <a16:creationId xmlns:a16="http://schemas.microsoft.com/office/drawing/2014/main" id="{D30B0989-81B5-08D2-3177-6C465D04F4AA}"/>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0" y="-3715"/>
            <a:ext cx="746125" cy="6854629"/>
          </a:xfrm>
          <a:prstGeom prst="rect">
            <a:avLst/>
          </a:prstGeom>
        </p:spPr>
      </p:pic>
    </p:spTree>
    <p:extLst>
      <p:ext uri="{BB962C8B-B14F-4D97-AF65-F5344CB8AC3E}">
        <p14:creationId xmlns:p14="http://schemas.microsoft.com/office/powerpoint/2010/main" val="28982116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F7BD9C7-12B3-054C-144A-7BEB0BCDCA98}"/>
              </a:ext>
            </a:extLst>
          </p:cNvPr>
          <p:cNvSpPr>
            <a:spLocks noGrp="1"/>
          </p:cNvSpPr>
          <p:nvPr>
            <p:ph type="sldNum" sz="quarter" idx="12"/>
          </p:nvPr>
        </p:nvSpPr>
        <p:spPr/>
        <p:txBody>
          <a:bodyPr/>
          <a:lstStyle/>
          <a:p>
            <a:fld id="{FE7A4BB3-E848-5A44-82DF-322201952CD8}" type="slidenum">
              <a:rPr lang="en-US" smtClean="0"/>
              <a:pPr/>
              <a:t>5</a:t>
            </a:fld>
            <a:endParaRPr lang="en-US"/>
          </a:p>
        </p:txBody>
      </p:sp>
      <p:pic>
        <p:nvPicPr>
          <p:cNvPr id="4" name="Picture 3" descr="Dolphins jumping out of the water&#10;&#10;Description automatically generated">
            <a:extLst>
              <a:ext uri="{FF2B5EF4-FFF2-40B4-BE49-F238E27FC236}">
                <a16:creationId xmlns:a16="http://schemas.microsoft.com/office/drawing/2014/main" id="{EA113ED9-8B3B-0D8F-D976-A44C7E1C77F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3715"/>
            <a:ext cx="746125" cy="6854629"/>
          </a:xfrm>
          <a:prstGeom prst="rect">
            <a:avLst/>
          </a:prstGeom>
        </p:spPr>
      </p:pic>
      <p:sp>
        <p:nvSpPr>
          <p:cNvPr id="5" name="Content Placeholder 1">
            <a:extLst>
              <a:ext uri="{FF2B5EF4-FFF2-40B4-BE49-F238E27FC236}">
                <a16:creationId xmlns:a16="http://schemas.microsoft.com/office/drawing/2014/main" id="{2F63E877-3822-20C1-A888-89E918D85E0A}"/>
              </a:ext>
            </a:extLst>
          </p:cNvPr>
          <p:cNvSpPr txBox="1">
            <a:spLocks/>
          </p:cNvSpPr>
          <p:nvPr/>
        </p:nvSpPr>
        <p:spPr>
          <a:xfrm>
            <a:off x="1219200" y="1528734"/>
            <a:ext cx="10972800" cy="4525963"/>
          </a:xfrm>
          <a:prstGeom prst="rect">
            <a:avLst/>
          </a:prstGeom>
        </p:spPr>
        <p:txBody>
          <a:bodyPr/>
          <a:lstStyle>
            <a:lvl1pPr marL="228591" indent="-228591" algn="l" defTabSz="914363"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73" indent="-228591" algn="l" defTabSz="914363"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54" indent="-228591" algn="l" defTabSz="914363"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36"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18"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499"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81"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63"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45"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1200"/>
              </a:spcAft>
              <a:buFont typeface="Arial" panose="020B0604020202020204" pitchFamily="34" charset="0"/>
              <a:buNone/>
            </a:pPr>
            <a:r>
              <a:rPr lang="en-GB" sz="2000" b="1" u="sng"/>
              <a:t>Mitigation Measures</a:t>
            </a:r>
          </a:p>
          <a:p>
            <a:pPr>
              <a:lnSpc>
                <a:spcPct val="100000"/>
              </a:lnSpc>
              <a:spcBef>
                <a:spcPts val="0"/>
              </a:spcBef>
              <a:spcAft>
                <a:spcPts val="1200"/>
              </a:spcAft>
            </a:pPr>
            <a:r>
              <a:rPr lang="en-GB" sz="2000" b="1"/>
              <a:t>Collision risk</a:t>
            </a:r>
          </a:p>
          <a:p>
            <a:pPr lvl="1" algn="just">
              <a:spcBef>
                <a:spcPts val="0"/>
              </a:spcBef>
              <a:spcAft>
                <a:spcPts val="1200"/>
              </a:spcAft>
            </a:pPr>
            <a:r>
              <a:rPr lang="en-CA" sz="2000"/>
              <a:t>Daylight only operation; and</a:t>
            </a:r>
          </a:p>
          <a:p>
            <a:pPr lvl="1" algn="just">
              <a:spcBef>
                <a:spcPts val="0"/>
              </a:spcBef>
              <a:spcAft>
                <a:spcPts val="1200"/>
              </a:spcAft>
            </a:pPr>
            <a:r>
              <a:rPr lang="en-CA" sz="2000"/>
              <a:t>Shutdown if Schedule 1 Species at Risk is seen within 100m</a:t>
            </a:r>
          </a:p>
          <a:p>
            <a:pPr>
              <a:lnSpc>
                <a:spcPct val="100000"/>
              </a:lnSpc>
              <a:spcBef>
                <a:spcPts val="0"/>
              </a:spcBef>
              <a:spcAft>
                <a:spcPts val="1200"/>
              </a:spcAft>
            </a:pPr>
            <a:r>
              <a:rPr lang="en-GB" sz="2000" b="1"/>
              <a:t>Underwater noise</a:t>
            </a:r>
          </a:p>
          <a:p>
            <a:pPr lvl="1">
              <a:lnSpc>
                <a:spcPct val="100000"/>
              </a:lnSpc>
              <a:spcBef>
                <a:spcPts val="0"/>
              </a:spcBef>
              <a:spcAft>
                <a:spcPts val="1200"/>
              </a:spcAft>
            </a:pPr>
            <a:r>
              <a:rPr lang="en-GB" sz="2000"/>
              <a:t>no mitigation measures specified </a:t>
            </a:r>
            <a:endParaRPr lang="en-GB" sz="2000" b="1"/>
          </a:p>
          <a:p>
            <a:pPr>
              <a:lnSpc>
                <a:spcPct val="100000"/>
              </a:lnSpc>
              <a:spcBef>
                <a:spcPts val="0"/>
              </a:spcBef>
              <a:spcAft>
                <a:spcPts val="1200"/>
              </a:spcAft>
            </a:pPr>
            <a:r>
              <a:rPr lang="en-GB" sz="2000" b="1"/>
              <a:t>Benthic impacts</a:t>
            </a:r>
            <a:r>
              <a:rPr lang="en-GB" sz="2000"/>
              <a:t> </a:t>
            </a:r>
          </a:p>
          <a:p>
            <a:pPr lvl="1">
              <a:lnSpc>
                <a:spcPct val="100000"/>
              </a:lnSpc>
              <a:spcBef>
                <a:spcPts val="0"/>
              </a:spcBef>
              <a:spcAft>
                <a:spcPts val="1200"/>
              </a:spcAft>
            </a:pPr>
            <a:r>
              <a:rPr lang="en-GB" sz="2000"/>
              <a:t>no mitigation measures specified  </a:t>
            </a:r>
            <a:endParaRPr lang="en-GB" sz="2000" b="1"/>
          </a:p>
          <a:p>
            <a:pPr>
              <a:lnSpc>
                <a:spcPct val="100000"/>
              </a:lnSpc>
              <a:spcBef>
                <a:spcPts val="0"/>
              </a:spcBef>
              <a:spcAft>
                <a:spcPts val="1200"/>
              </a:spcAft>
            </a:pPr>
            <a:r>
              <a:rPr lang="en-GB" sz="2000" b="1"/>
              <a:t>Other notable mitigation measures</a:t>
            </a:r>
            <a:endParaRPr lang="en-GB" sz="2000"/>
          </a:p>
          <a:p>
            <a:pPr lvl="1">
              <a:lnSpc>
                <a:spcPct val="100000"/>
              </a:lnSpc>
              <a:spcBef>
                <a:spcPts val="0"/>
              </a:spcBef>
              <a:spcAft>
                <a:spcPts val="1200"/>
              </a:spcAft>
            </a:pPr>
            <a:r>
              <a:rPr lang="en-GB" sz="2000"/>
              <a:t>no mitigation measures specified </a:t>
            </a:r>
            <a:endParaRPr lang="en-GB" sz="2000" b="1"/>
          </a:p>
          <a:p>
            <a:pPr marL="0" indent="0">
              <a:spcBef>
                <a:spcPts val="0"/>
              </a:spcBef>
              <a:spcAft>
                <a:spcPts val="1200"/>
              </a:spcAft>
              <a:buFont typeface="Arial" panose="020B0604020202020204" pitchFamily="34" charset="0"/>
              <a:buNone/>
            </a:pPr>
            <a:endParaRPr lang="en-GB" sz="2000" b="1">
              <a:latin typeface="Verdana" panose="020B0604030504040204" pitchFamily="34" charset="0"/>
              <a:ea typeface="Calibri" panose="020F0502020204030204" pitchFamily="34" charset="0"/>
              <a:cs typeface="Times New Roman" panose="02020603050405020304" pitchFamily="18" charset="0"/>
            </a:endParaRPr>
          </a:p>
          <a:p>
            <a:pPr marL="0" indent="0">
              <a:spcBef>
                <a:spcPts val="0"/>
              </a:spcBef>
              <a:spcAft>
                <a:spcPts val="1200"/>
              </a:spcAft>
              <a:buFont typeface="Arial" panose="020B0604020202020204" pitchFamily="34" charset="0"/>
              <a:buNone/>
            </a:pPr>
            <a:endParaRPr lang="en-GB" sz="2000"/>
          </a:p>
          <a:p>
            <a:pPr lvl="1">
              <a:spcBef>
                <a:spcPts val="0"/>
              </a:spcBef>
              <a:spcAft>
                <a:spcPts val="1200"/>
              </a:spcAft>
            </a:pPr>
            <a:endParaRPr lang="en-GB" sz="2000"/>
          </a:p>
        </p:txBody>
      </p:sp>
      <p:sp>
        <p:nvSpPr>
          <p:cNvPr id="6" name="Title 2">
            <a:extLst>
              <a:ext uri="{FF2B5EF4-FFF2-40B4-BE49-F238E27FC236}">
                <a16:creationId xmlns:a16="http://schemas.microsoft.com/office/drawing/2014/main" id="{BFF4B430-887A-4D60-8614-D6F63EBF06DD}"/>
              </a:ext>
            </a:extLst>
          </p:cNvPr>
          <p:cNvSpPr txBox="1">
            <a:spLocks/>
          </p:cNvSpPr>
          <p:nvPr/>
        </p:nvSpPr>
        <p:spPr>
          <a:xfrm>
            <a:off x="1205346" y="260648"/>
            <a:ext cx="9307146" cy="864096"/>
          </a:xfrm>
        </p:spPr>
        <p:txBody>
          <a:bodyPr>
            <a:normAutofit fontScale="97500"/>
          </a:bodyPr>
          <a:lstStyle>
            <a:lvl1pPr algn="l" defTabSz="914363" rtl="0" eaLnBrk="1" latinLnBrk="0" hangingPunct="1">
              <a:lnSpc>
                <a:spcPct val="90000"/>
              </a:lnSpc>
              <a:spcBef>
                <a:spcPct val="0"/>
              </a:spcBef>
              <a:buNone/>
              <a:defRPr sz="4400" kern="1200">
                <a:solidFill>
                  <a:schemeClr val="tx1"/>
                </a:solidFill>
                <a:latin typeface="+mj-lt"/>
                <a:ea typeface="+mj-ea"/>
                <a:cs typeface="+mj-cs"/>
              </a:defRPr>
            </a:lvl1pPr>
          </a:lstStyle>
          <a:p>
            <a:r>
              <a:rPr lang="en-GB" sz="2800" b="1">
                <a:solidFill>
                  <a:srgbClr val="005D7F"/>
                </a:solidFill>
                <a:latin typeface="Arial" panose="020B0604020202020204" pitchFamily="34" charset="0"/>
                <a:cs typeface="Arial" panose="020B0604020202020204" pitchFamily="34" charset="0"/>
              </a:rPr>
              <a:t>Grand Passage</a:t>
            </a:r>
            <a:br>
              <a:rPr lang="en-GB" sz="2800" b="1">
                <a:solidFill>
                  <a:srgbClr val="005D7F"/>
                </a:solidFill>
                <a:latin typeface="Arial" panose="020B0604020202020204" pitchFamily="34" charset="0"/>
                <a:cs typeface="Arial" panose="020B0604020202020204" pitchFamily="34" charset="0"/>
              </a:rPr>
            </a:br>
            <a:r>
              <a:rPr lang="en-GB" sz="2800" b="1">
                <a:solidFill>
                  <a:srgbClr val="005D7F"/>
                </a:solidFill>
                <a:latin typeface="Arial" panose="020B0604020202020204" pitchFamily="34" charset="0"/>
                <a:cs typeface="Arial" panose="020B0604020202020204" pitchFamily="34" charset="0"/>
              </a:rPr>
              <a:t>Sustainable Marine Energy (Canada) Ltd.</a:t>
            </a:r>
          </a:p>
        </p:txBody>
      </p:sp>
    </p:spTree>
    <p:extLst>
      <p:ext uri="{BB962C8B-B14F-4D97-AF65-F5344CB8AC3E}">
        <p14:creationId xmlns:p14="http://schemas.microsoft.com/office/powerpoint/2010/main" val="168518551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F7BD9C7-12B3-054C-144A-7BEB0BCDCA98}"/>
              </a:ext>
            </a:extLst>
          </p:cNvPr>
          <p:cNvSpPr>
            <a:spLocks noGrp="1"/>
          </p:cNvSpPr>
          <p:nvPr>
            <p:ph type="sldNum" sz="quarter" idx="12"/>
          </p:nvPr>
        </p:nvSpPr>
        <p:spPr/>
        <p:txBody>
          <a:bodyPr/>
          <a:lstStyle/>
          <a:p>
            <a:fld id="{FE7A4BB3-E848-5A44-82DF-322201952CD8}" type="slidenum">
              <a:rPr lang="en-US" smtClean="0"/>
              <a:pPr/>
              <a:t>6</a:t>
            </a:fld>
            <a:endParaRPr lang="en-US"/>
          </a:p>
        </p:txBody>
      </p:sp>
      <p:pic>
        <p:nvPicPr>
          <p:cNvPr id="4" name="Picture 3" descr="Dolphins jumping out of the water&#10;&#10;Description automatically generated">
            <a:extLst>
              <a:ext uri="{FF2B5EF4-FFF2-40B4-BE49-F238E27FC236}">
                <a16:creationId xmlns:a16="http://schemas.microsoft.com/office/drawing/2014/main" id="{EA113ED9-8B3B-0D8F-D976-A44C7E1C77F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3715"/>
            <a:ext cx="746125" cy="6854629"/>
          </a:xfrm>
          <a:prstGeom prst="rect">
            <a:avLst/>
          </a:prstGeom>
        </p:spPr>
      </p:pic>
      <p:sp>
        <p:nvSpPr>
          <p:cNvPr id="5" name="Content Placeholder 1">
            <a:extLst>
              <a:ext uri="{FF2B5EF4-FFF2-40B4-BE49-F238E27FC236}">
                <a16:creationId xmlns:a16="http://schemas.microsoft.com/office/drawing/2014/main" id="{EF3BE832-F91D-F184-FD1E-2F79E0637C4C}"/>
              </a:ext>
            </a:extLst>
          </p:cNvPr>
          <p:cNvSpPr txBox="1">
            <a:spLocks/>
          </p:cNvSpPr>
          <p:nvPr/>
        </p:nvSpPr>
        <p:spPr>
          <a:xfrm>
            <a:off x="1058390" y="1456831"/>
            <a:ext cx="10972800" cy="5215310"/>
          </a:xfrm>
          <a:prstGeom prst="rect">
            <a:avLst/>
          </a:prstGeom>
        </p:spPr>
        <p:txBody>
          <a:bodyPr/>
          <a:lstStyle>
            <a:lvl1pPr marL="228591" indent="-228591" algn="l" defTabSz="914363"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73" indent="-228591" algn="l" defTabSz="914363"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54" indent="-228591" algn="l" defTabSz="914363"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36"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18"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499"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81"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63"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45"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Font typeface="Arial" panose="020B0604020202020204" pitchFamily="34" charset="0"/>
              <a:buNone/>
            </a:pPr>
            <a:r>
              <a:rPr lang="en-GB" sz="2000" b="1" u="sng"/>
              <a:t>Monitoring measures</a:t>
            </a:r>
          </a:p>
          <a:p>
            <a:pPr>
              <a:lnSpc>
                <a:spcPct val="100000"/>
              </a:lnSpc>
              <a:spcBef>
                <a:spcPts val="0"/>
              </a:spcBef>
              <a:spcAft>
                <a:spcPts val="600"/>
              </a:spcAft>
            </a:pPr>
            <a:r>
              <a:rPr lang="en-GB" sz="2000" b="1"/>
              <a:t>Collision risk</a:t>
            </a:r>
          </a:p>
          <a:p>
            <a:pPr lvl="1">
              <a:lnSpc>
                <a:spcPct val="100000"/>
              </a:lnSpc>
              <a:spcBef>
                <a:spcPts val="0"/>
              </a:spcBef>
              <a:spcAft>
                <a:spcPts val="600"/>
              </a:spcAft>
            </a:pPr>
            <a:r>
              <a:rPr lang="en-US" sz="2000"/>
              <a:t>Collection and analysis of underwater video data to observe fish, seabirds, sea turtles, and marine mammals in the near field of the turbine </a:t>
            </a:r>
          </a:p>
          <a:p>
            <a:pPr lvl="1">
              <a:lnSpc>
                <a:spcPct val="100000"/>
              </a:lnSpc>
              <a:spcBef>
                <a:spcPts val="0"/>
              </a:spcBef>
              <a:spcAft>
                <a:spcPts val="600"/>
              </a:spcAft>
            </a:pPr>
            <a:r>
              <a:rPr lang="en-US" sz="2000"/>
              <a:t>Collection and analysis of acoustic data to monitor vocalizing marine life</a:t>
            </a:r>
          </a:p>
          <a:p>
            <a:pPr lvl="1">
              <a:lnSpc>
                <a:spcPct val="100000"/>
              </a:lnSpc>
              <a:spcBef>
                <a:spcPts val="0"/>
              </a:spcBef>
              <a:spcAft>
                <a:spcPts val="600"/>
              </a:spcAft>
            </a:pPr>
            <a:r>
              <a:rPr lang="en-US" sz="2000"/>
              <a:t>(Voluntary) half-hourly marine animal observation</a:t>
            </a:r>
          </a:p>
          <a:p>
            <a:pPr>
              <a:lnSpc>
                <a:spcPct val="100000"/>
              </a:lnSpc>
              <a:spcBef>
                <a:spcPts val="0"/>
              </a:spcBef>
              <a:spcAft>
                <a:spcPts val="600"/>
              </a:spcAft>
            </a:pPr>
            <a:r>
              <a:rPr lang="en-GB" sz="2000" b="1"/>
              <a:t>Underwater noise</a:t>
            </a:r>
          </a:p>
          <a:p>
            <a:pPr lvl="1">
              <a:lnSpc>
                <a:spcPct val="100000"/>
              </a:lnSpc>
              <a:spcBef>
                <a:spcPts val="0"/>
              </a:spcBef>
              <a:spcAft>
                <a:spcPts val="600"/>
              </a:spcAft>
            </a:pPr>
            <a:r>
              <a:rPr lang="en-US" sz="2000"/>
              <a:t>Collection and analysis of acoustic data to monitor </a:t>
            </a:r>
          </a:p>
          <a:p>
            <a:pPr marL="457182" lvl="1" indent="0">
              <a:lnSpc>
                <a:spcPct val="100000"/>
              </a:lnSpc>
              <a:spcBef>
                <a:spcPts val="0"/>
              </a:spcBef>
              <a:spcAft>
                <a:spcPts val="600"/>
              </a:spcAft>
              <a:buNone/>
            </a:pPr>
            <a:r>
              <a:rPr lang="en-US" sz="2000"/>
              <a:t>   marine noise</a:t>
            </a:r>
          </a:p>
          <a:p>
            <a:pPr>
              <a:lnSpc>
                <a:spcPct val="100000"/>
              </a:lnSpc>
              <a:spcBef>
                <a:spcPts val="0"/>
              </a:spcBef>
              <a:spcAft>
                <a:spcPts val="600"/>
              </a:spcAft>
            </a:pPr>
            <a:r>
              <a:rPr lang="en-GB" sz="2000" b="1"/>
              <a:t>Benthic impacts</a:t>
            </a:r>
          </a:p>
          <a:p>
            <a:pPr lvl="1">
              <a:lnSpc>
                <a:spcPct val="100000"/>
              </a:lnSpc>
              <a:spcBef>
                <a:spcPts val="0"/>
              </a:spcBef>
              <a:spcAft>
                <a:spcPts val="600"/>
              </a:spcAft>
            </a:pPr>
            <a:r>
              <a:rPr lang="en-GB" sz="2000"/>
              <a:t>None </a:t>
            </a:r>
          </a:p>
          <a:p>
            <a:pPr>
              <a:lnSpc>
                <a:spcPct val="100000"/>
              </a:lnSpc>
              <a:spcBef>
                <a:spcPts val="0"/>
              </a:spcBef>
              <a:spcAft>
                <a:spcPts val="600"/>
              </a:spcAft>
            </a:pPr>
            <a:r>
              <a:rPr lang="en-GB" sz="2000" b="1"/>
              <a:t>Other notable monitoring measures</a:t>
            </a:r>
          </a:p>
          <a:p>
            <a:pPr lvl="1">
              <a:lnSpc>
                <a:spcPct val="100000"/>
              </a:lnSpc>
              <a:spcBef>
                <a:spcPts val="0"/>
              </a:spcBef>
              <a:spcAft>
                <a:spcPts val="600"/>
              </a:spcAft>
            </a:pPr>
            <a:r>
              <a:rPr lang="en-GB" sz="2000"/>
              <a:t>None</a:t>
            </a:r>
          </a:p>
          <a:p>
            <a:pPr marL="0" indent="0">
              <a:spcBef>
                <a:spcPts val="0"/>
              </a:spcBef>
              <a:spcAft>
                <a:spcPts val="600"/>
              </a:spcAft>
              <a:buFont typeface="Arial" panose="020B0604020202020204" pitchFamily="34" charset="0"/>
              <a:buNone/>
            </a:pPr>
            <a:endParaRPr lang="en-GB" sz="2000" b="1">
              <a:latin typeface="Verdana" panose="020B0604030504040204" pitchFamily="34" charset="0"/>
              <a:ea typeface="Calibri" panose="020F0502020204030204" pitchFamily="34" charset="0"/>
              <a:cs typeface="Times New Roman" panose="02020603050405020304" pitchFamily="18" charset="0"/>
            </a:endParaRPr>
          </a:p>
          <a:p>
            <a:pPr marL="0" indent="0">
              <a:spcBef>
                <a:spcPts val="0"/>
              </a:spcBef>
              <a:spcAft>
                <a:spcPts val="600"/>
              </a:spcAft>
              <a:buFont typeface="Arial" panose="020B0604020202020204" pitchFamily="34" charset="0"/>
              <a:buNone/>
            </a:pPr>
            <a:endParaRPr lang="en-GB" sz="2000"/>
          </a:p>
          <a:p>
            <a:pPr lvl="1">
              <a:spcBef>
                <a:spcPts val="0"/>
              </a:spcBef>
              <a:spcAft>
                <a:spcPts val="600"/>
              </a:spcAft>
            </a:pPr>
            <a:endParaRPr lang="en-GB" sz="2000"/>
          </a:p>
        </p:txBody>
      </p:sp>
      <p:pic>
        <p:nvPicPr>
          <p:cNvPr id="6" name="Picture 5">
            <a:extLst>
              <a:ext uri="{FF2B5EF4-FFF2-40B4-BE49-F238E27FC236}">
                <a16:creationId xmlns:a16="http://schemas.microsoft.com/office/drawing/2014/main" id="{F10BD22F-3221-F967-9F94-A5D0C5632939}"/>
              </a:ext>
            </a:extLst>
          </p:cNvPr>
          <p:cNvPicPr>
            <a:picLocks noChangeAspect="1"/>
          </p:cNvPicPr>
          <p:nvPr/>
        </p:nvPicPr>
        <p:blipFill>
          <a:blip r:embed="rId3"/>
          <a:stretch>
            <a:fillRect/>
          </a:stretch>
        </p:blipFill>
        <p:spPr>
          <a:xfrm>
            <a:off x="8040216" y="3645024"/>
            <a:ext cx="3990974" cy="2705291"/>
          </a:xfrm>
          <a:prstGeom prst="rect">
            <a:avLst/>
          </a:prstGeom>
        </p:spPr>
      </p:pic>
      <p:sp>
        <p:nvSpPr>
          <p:cNvPr id="7" name="Title 2">
            <a:extLst>
              <a:ext uri="{FF2B5EF4-FFF2-40B4-BE49-F238E27FC236}">
                <a16:creationId xmlns:a16="http://schemas.microsoft.com/office/drawing/2014/main" id="{158C7AC9-5AC4-45D3-A468-B47F5CB3C0C8}"/>
              </a:ext>
            </a:extLst>
          </p:cNvPr>
          <p:cNvSpPr txBox="1">
            <a:spLocks/>
          </p:cNvSpPr>
          <p:nvPr/>
        </p:nvSpPr>
        <p:spPr>
          <a:xfrm>
            <a:off x="1205346" y="260648"/>
            <a:ext cx="9307146" cy="864096"/>
          </a:xfrm>
        </p:spPr>
        <p:txBody>
          <a:bodyPr>
            <a:normAutofit fontScale="97500"/>
          </a:bodyPr>
          <a:lstStyle>
            <a:lvl1pPr algn="l" defTabSz="914363" rtl="0" eaLnBrk="1" latinLnBrk="0" hangingPunct="1">
              <a:lnSpc>
                <a:spcPct val="90000"/>
              </a:lnSpc>
              <a:spcBef>
                <a:spcPct val="0"/>
              </a:spcBef>
              <a:buNone/>
              <a:defRPr sz="4400" kern="1200">
                <a:solidFill>
                  <a:schemeClr val="tx1"/>
                </a:solidFill>
                <a:latin typeface="+mj-lt"/>
                <a:ea typeface="+mj-ea"/>
                <a:cs typeface="+mj-cs"/>
              </a:defRPr>
            </a:lvl1pPr>
          </a:lstStyle>
          <a:p>
            <a:r>
              <a:rPr lang="en-GB" sz="2800" b="1">
                <a:solidFill>
                  <a:srgbClr val="005D7F"/>
                </a:solidFill>
                <a:latin typeface="Arial" panose="020B0604020202020204" pitchFamily="34" charset="0"/>
                <a:cs typeface="Arial" panose="020B0604020202020204" pitchFamily="34" charset="0"/>
              </a:rPr>
              <a:t>Grand Passage</a:t>
            </a:r>
            <a:br>
              <a:rPr lang="en-GB" sz="2800" b="1">
                <a:solidFill>
                  <a:srgbClr val="005D7F"/>
                </a:solidFill>
                <a:latin typeface="Arial" panose="020B0604020202020204" pitchFamily="34" charset="0"/>
                <a:cs typeface="Arial" panose="020B0604020202020204" pitchFamily="34" charset="0"/>
              </a:rPr>
            </a:br>
            <a:r>
              <a:rPr lang="en-GB" sz="2800" b="1">
                <a:solidFill>
                  <a:srgbClr val="005D7F"/>
                </a:solidFill>
                <a:latin typeface="Arial" panose="020B0604020202020204" pitchFamily="34" charset="0"/>
                <a:cs typeface="Arial" panose="020B0604020202020204" pitchFamily="34" charset="0"/>
              </a:rPr>
              <a:t>Sustainable Marine Energy (Canada) Ltd.</a:t>
            </a:r>
          </a:p>
        </p:txBody>
      </p:sp>
    </p:spTree>
    <p:extLst>
      <p:ext uri="{BB962C8B-B14F-4D97-AF65-F5344CB8AC3E}">
        <p14:creationId xmlns:p14="http://schemas.microsoft.com/office/powerpoint/2010/main" val="26398870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F7BD9C7-12B3-054C-144A-7BEB0BCDCA98}"/>
              </a:ext>
            </a:extLst>
          </p:cNvPr>
          <p:cNvSpPr>
            <a:spLocks noGrp="1"/>
          </p:cNvSpPr>
          <p:nvPr>
            <p:ph type="sldNum" sz="quarter" idx="12"/>
          </p:nvPr>
        </p:nvSpPr>
        <p:spPr/>
        <p:txBody>
          <a:bodyPr/>
          <a:lstStyle/>
          <a:p>
            <a:fld id="{FE7A4BB3-E848-5A44-82DF-322201952CD8}" type="slidenum">
              <a:rPr lang="en-US" smtClean="0"/>
              <a:pPr/>
              <a:t>7</a:t>
            </a:fld>
            <a:endParaRPr lang="en-US"/>
          </a:p>
        </p:txBody>
      </p:sp>
      <p:pic>
        <p:nvPicPr>
          <p:cNvPr id="4" name="Picture 3" descr="Dolphins jumping out of the water&#10;&#10;Description automatically generated">
            <a:extLst>
              <a:ext uri="{FF2B5EF4-FFF2-40B4-BE49-F238E27FC236}">
                <a16:creationId xmlns:a16="http://schemas.microsoft.com/office/drawing/2014/main" id="{EA113ED9-8B3B-0D8F-D976-A44C7E1C77F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3715"/>
            <a:ext cx="746125" cy="6854629"/>
          </a:xfrm>
          <a:prstGeom prst="rect">
            <a:avLst/>
          </a:prstGeom>
        </p:spPr>
      </p:pic>
      <p:sp>
        <p:nvSpPr>
          <p:cNvPr id="5" name="Content Placeholder 1">
            <a:extLst>
              <a:ext uri="{FF2B5EF4-FFF2-40B4-BE49-F238E27FC236}">
                <a16:creationId xmlns:a16="http://schemas.microsoft.com/office/drawing/2014/main" id="{76CC5A4F-8963-C90E-645C-74C6CC65FD44}"/>
              </a:ext>
            </a:extLst>
          </p:cNvPr>
          <p:cNvSpPr txBox="1">
            <a:spLocks/>
          </p:cNvSpPr>
          <p:nvPr/>
        </p:nvSpPr>
        <p:spPr>
          <a:xfrm>
            <a:off x="1066800" y="1453445"/>
            <a:ext cx="10972800" cy="4525963"/>
          </a:xfrm>
          <a:prstGeom prst="rect">
            <a:avLst/>
          </a:prstGeom>
        </p:spPr>
        <p:txBody>
          <a:bodyPr/>
          <a:lstStyle>
            <a:lvl1pPr marL="228591" indent="-228591" algn="l" defTabSz="914363"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73" indent="-228591" algn="l" defTabSz="914363"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54" indent="-228591" algn="l" defTabSz="914363"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36"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18"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499"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81"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63"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45"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1200"/>
              </a:spcAft>
              <a:buFont typeface="Arial" panose="020B0604020202020204" pitchFamily="34" charset="0"/>
              <a:buNone/>
            </a:pPr>
            <a:r>
              <a:rPr lang="en-GB" sz="2000" b="1" u="sng">
                <a:ea typeface="Calibri" panose="020F0502020204030204" pitchFamily="34" charset="0"/>
                <a:cs typeface="Times New Roman" panose="02020603050405020304" pitchFamily="18" charset="0"/>
              </a:rPr>
              <a:t>Reporting requirements:</a:t>
            </a:r>
          </a:p>
          <a:p>
            <a:pPr marL="285750" indent="-285750">
              <a:spcBef>
                <a:spcPts val="0"/>
              </a:spcBef>
              <a:spcAft>
                <a:spcPts val="1200"/>
              </a:spcAft>
            </a:pPr>
            <a:r>
              <a:rPr lang="en-GB" sz="2000" b="1">
                <a:latin typeface="+mj-lt"/>
              </a:rPr>
              <a:t>Collision risk</a:t>
            </a:r>
          </a:p>
          <a:p>
            <a:pPr marL="685800" lvl="1">
              <a:spcBef>
                <a:spcPts val="0"/>
              </a:spcBef>
              <a:spcAft>
                <a:spcPts val="1200"/>
              </a:spcAft>
            </a:pPr>
            <a:r>
              <a:rPr lang="en-GB" sz="2000">
                <a:latin typeface="+mj-lt"/>
              </a:rPr>
              <a:t>Quarterly underwater video and hydrophone data analysis and reporting issued to DFO</a:t>
            </a:r>
          </a:p>
          <a:p>
            <a:pPr marL="285750" indent="-285750">
              <a:spcBef>
                <a:spcPts val="0"/>
              </a:spcBef>
              <a:spcAft>
                <a:spcPts val="1200"/>
              </a:spcAft>
            </a:pPr>
            <a:r>
              <a:rPr lang="en-GB" sz="2000" b="1">
                <a:latin typeface="+mj-lt"/>
              </a:rPr>
              <a:t>Underwater noise</a:t>
            </a:r>
          </a:p>
          <a:p>
            <a:pPr marL="685800" lvl="1">
              <a:spcBef>
                <a:spcPts val="0"/>
              </a:spcBef>
              <a:spcAft>
                <a:spcPts val="1200"/>
              </a:spcAft>
            </a:pPr>
            <a:r>
              <a:rPr lang="en-GB" sz="2000">
                <a:latin typeface="+mj-lt"/>
              </a:rPr>
              <a:t>Quarterly hydrophone data </a:t>
            </a:r>
          </a:p>
          <a:p>
            <a:pPr marL="457209" lvl="1" indent="0">
              <a:spcBef>
                <a:spcPts val="0"/>
              </a:spcBef>
              <a:spcAft>
                <a:spcPts val="1200"/>
              </a:spcAft>
              <a:buNone/>
            </a:pPr>
            <a:r>
              <a:rPr lang="en-GB" sz="2000">
                <a:latin typeface="+mj-lt"/>
              </a:rPr>
              <a:t>   analysis and reporting issued </a:t>
            </a:r>
          </a:p>
          <a:p>
            <a:pPr marL="457209" lvl="1" indent="0">
              <a:spcBef>
                <a:spcPts val="0"/>
              </a:spcBef>
              <a:spcAft>
                <a:spcPts val="1200"/>
              </a:spcAft>
              <a:buNone/>
            </a:pPr>
            <a:r>
              <a:rPr lang="en-GB" sz="2000">
                <a:latin typeface="+mj-lt"/>
              </a:rPr>
              <a:t>   to DFO</a:t>
            </a:r>
          </a:p>
          <a:p>
            <a:pPr marL="285750" indent="-285750">
              <a:spcBef>
                <a:spcPts val="0"/>
              </a:spcBef>
              <a:spcAft>
                <a:spcPts val="1200"/>
              </a:spcAft>
            </a:pPr>
            <a:r>
              <a:rPr lang="en-GB" sz="2000" b="1">
                <a:latin typeface="+mj-lt"/>
              </a:rPr>
              <a:t>Benthic impacts</a:t>
            </a:r>
          </a:p>
          <a:p>
            <a:pPr marL="685800" lvl="1">
              <a:spcBef>
                <a:spcPts val="0"/>
              </a:spcBef>
              <a:spcAft>
                <a:spcPts val="1200"/>
              </a:spcAft>
            </a:pPr>
            <a:r>
              <a:rPr lang="en-GB" sz="2000">
                <a:latin typeface="+mj-lt"/>
              </a:rPr>
              <a:t>none</a:t>
            </a:r>
          </a:p>
          <a:p>
            <a:pPr marL="285750" indent="-285750">
              <a:spcBef>
                <a:spcPts val="0"/>
              </a:spcBef>
              <a:spcAft>
                <a:spcPts val="1200"/>
              </a:spcAft>
            </a:pPr>
            <a:r>
              <a:rPr lang="en-GB" sz="2000" b="1">
                <a:latin typeface="+mj-lt"/>
              </a:rPr>
              <a:t>Other notable reporting requirements </a:t>
            </a:r>
          </a:p>
          <a:p>
            <a:pPr marL="685800" lvl="1">
              <a:spcBef>
                <a:spcPts val="0"/>
              </a:spcBef>
              <a:spcAft>
                <a:spcPts val="1200"/>
              </a:spcAft>
            </a:pPr>
            <a:r>
              <a:rPr lang="en-GB" sz="2000"/>
              <a:t>none</a:t>
            </a:r>
          </a:p>
          <a:p>
            <a:pPr lvl="1">
              <a:spcBef>
                <a:spcPts val="0"/>
              </a:spcBef>
              <a:spcAft>
                <a:spcPts val="1200"/>
              </a:spcAft>
            </a:pPr>
            <a:endParaRPr lang="en-GB" sz="2000"/>
          </a:p>
        </p:txBody>
      </p:sp>
      <p:pic>
        <p:nvPicPr>
          <p:cNvPr id="6" name="Picture 5" descr="A picture containing water, sky, boat, outdoor&#10;&#10;Description automatically generated">
            <a:extLst>
              <a:ext uri="{FF2B5EF4-FFF2-40B4-BE49-F238E27FC236}">
                <a16:creationId xmlns:a16="http://schemas.microsoft.com/office/drawing/2014/main" id="{63B5C440-ABA6-8F88-4E60-7C9E21629F4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511"/>
          <a:stretch/>
        </p:blipFill>
        <p:spPr>
          <a:xfrm>
            <a:off x="6096000" y="3266981"/>
            <a:ext cx="6096000" cy="3591018"/>
          </a:xfrm>
          <a:prstGeom prst="rect">
            <a:avLst/>
          </a:prstGeom>
        </p:spPr>
      </p:pic>
      <p:sp>
        <p:nvSpPr>
          <p:cNvPr id="7" name="Title 2">
            <a:extLst>
              <a:ext uri="{FF2B5EF4-FFF2-40B4-BE49-F238E27FC236}">
                <a16:creationId xmlns:a16="http://schemas.microsoft.com/office/drawing/2014/main" id="{AB7058C6-2537-4B9A-A38C-5FB1E69D0E26}"/>
              </a:ext>
            </a:extLst>
          </p:cNvPr>
          <p:cNvSpPr txBox="1">
            <a:spLocks/>
          </p:cNvSpPr>
          <p:nvPr/>
        </p:nvSpPr>
        <p:spPr>
          <a:xfrm>
            <a:off x="1205346" y="260648"/>
            <a:ext cx="9307146" cy="864096"/>
          </a:xfrm>
        </p:spPr>
        <p:txBody>
          <a:bodyPr>
            <a:normAutofit fontScale="97500"/>
          </a:bodyPr>
          <a:lstStyle>
            <a:lvl1pPr algn="l" defTabSz="914363" rtl="0" eaLnBrk="1" latinLnBrk="0" hangingPunct="1">
              <a:lnSpc>
                <a:spcPct val="90000"/>
              </a:lnSpc>
              <a:spcBef>
                <a:spcPct val="0"/>
              </a:spcBef>
              <a:buNone/>
              <a:defRPr sz="4400" kern="1200">
                <a:solidFill>
                  <a:schemeClr val="tx1"/>
                </a:solidFill>
                <a:latin typeface="+mj-lt"/>
                <a:ea typeface="+mj-ea"/>
                <a:cs typeface="+mj-cs"/>
              </a:defRPr>
            </a:lvl1pPr>
          </a:lstStyle>
          <a:p>
            <a:r>
              <a:rPr lang="en-GB" sz="2800" b="1">
                <a:solidFill>
                  <a:srgbClr val="005D7F"/>
                </a:solidFill>
                <a:latin typeface="Arial" panose="020B0604020202020204" pitchFamily="34" charset="0"/>
                <a:cs typeface="Arial" panose="020B0604020202020204" pitchFamily="34" charset="0"/>
              </a:rPr>
              <a:t>Grand Passage</a:t>
            </a:r>
            <a:br>
              <a:rPr lang="en-GB" sz="2800" b="1">
                <a:solidFill>
                  <a:srgbClr val="005D7F"/>
                </a:solidFill>
                <a:latin typeface="Arial" panose="020B0604020202020204" pitchFamily="34" charset="0"/>
                <a:cs typeface="Arial" panose="020B0604020202020204" pitchFamily="34" charset="0"/>
              </a:rPr>
            </a:br>
            <a:r>
              <a:rPr lang="en-GB" sz="2800" b="1">
                <a:solidFill>
                  <a:srgbClr val="005D7F"/>
                </a:solidFill>
                <a:latin typeface="Arial" panose="020B0604020202020204" pitchFamily="34" charset="0"/>
                <a:cs typeface="Arial" panose="020B0604020202020204" pitchFamily="34" charset="0"/>
              </a:rPr>
              <a:t>Sustainable Marine Energy (Canada) Ltd.</a:t>
            </a:r>
          </a:p>
        </p:txBody>
      </p:sp>
    </p:spTree>
    <p:extLst>
      <p:ext uri="{BB962C8B-B14F-4D97-AF65-F5344CB8AC3E}">
        <p14:creationId xmlns:p14="http://schemas.microsoft.com/office/powerpoint/2010/main" val="416535591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F7BD9C7-12B3-054C-144A-7BEB0BCDCA98}"/>
              </a:ext>
            </a:extLst>
          </p:cNvPr>
          <p:cNvSpPr>
            <a:spLocks noGrp="1"/>
          </p:cNvSpPr>
          <p:nvPr>
            <p:ph type="sldNum" sz="quarter" idx="12"/>
          </p:nvPr>
        </p:nvSpPr>
        <p:spPr/>
        <p:txBody>
          <a:bodyPr/>
          <a:lstStyle/>
          <a:p>
            <a:fld id="{FE7A4BB3-E848-5A44-82DF-322201952CD8}" type="slidenum">
              <a:rPr lang="en-US" smtClean="0"/>
              <a:pPr/>
              <a:t>8</a:t>
            </a:fld>
            <a:endParaRPr lang="en-US"/>
          </a:p>
        </p:txBody>
      </p:sp>
      <p:pic>
        <p:nvPicPr>
          <p:cNvPr id="4" name="Picture 3" descr="Dolphins jumping out of the water&#10;&#10;Description automatically generated">
            <a:extLst>
              <a:ext uri="{FF2B5EF4-FFF2-40B4-BE49-F238E27FC236}">
                <a16:creationId xmlns:a16="http://schemas.microsoft.com/office/drawing/2014/main" id="{EA113ED9-8B3B-0D8F-D976-A44C7E1C77F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3715"/>
            <a:ext cx="746125" cy="6854629"/>
          </a:xfrm>
          <a:prstGeom prst="rect">
            <a:avLst/>
          </a:prstGeom>
        </p:spPr>
      </p:pic>
      <p:sp>
        <p:nvSpPr>
          <p:cNvPr id="5" name="Content Placeholder 1">
            <a:extLst>
              <a:ext uri="{FF2B5EF4-FFF2-40B4-BE49-F238E27FC236}">
                <a16:creationId xmlns:a16="http://schemas.microsoft.com/office/drawing/2014/main" id="{331725AC-F5F3-33B7-08CA-9899ACD2F1D8}"/>
              </a:ext>
            </a:extLst>
          </p:cNvPr>
          <p:cNvSpPr txBox="1">
            <a:spLocks/>
          </p:cNvSpPr>
          <p:nvPr/>
        </p:nvSpPr>
        <p:spPr>
          <a:xfrm>
            <a:off x="877957" y="1566335"/>
            <a:ext cx="10972800" cy="4525963"/>
          </a:xfrm>
          <a:prstGeom prst="rect">
            <a:avLst/>
          </a:prstGeom>
        </p:spPr>
        <p:txBody>
          <a:bodyPr/>
          <a:lstStyle>
            <a:lvl1pPr marL="228591" indent="-228591" algn="l" defTabSz="914363"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73" indent="-228591" algn="l" defTabSz="914363"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54" indent="-228591" algn="l" defTabSz="914363"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36"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18"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499"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81"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63"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45"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1200"/>
              </a:spcAft>
              <a:buFont typeface="Arial" panose="020B0604020202020204" pitchFamily="34" charset="0"/>
              <a:buNone/>
            </a:pPr>
            <a:r>
              <a:rPr lang="en-GB" sz="2000" b="1" u="sng">
                <a:ea typeface="Calibri" panose="020F0502020204030204" pitchFamily="34" charset="0"/>
                <a:cs typeface="Times New Roman" panose="02020603050405020304" pitchFamily="18" charset="0"/>
              </a:rPr>
              <a:t>Observations:</a:t>
            </a:r>
          </a:p>
          <a:p>
            <a:pPr>
              <a:spcBef>
                <a:spcPts val="0"/>
              </a:spcBef>
              <a:spcAft>
                <a:spcPts val="1200"/>
              </a:spcAft>
            </a:pPr>
            <a:r>
              <a:rPr lang="en-GB" sz="2000" b="1"/>
              <a:t>Mitigation and monitoring measures; what worked well what didn’t go to plan?</a:t>
            </a:r>
          </a:p>
          <a:p>
            <a:pPr lvl="1">
              <a:spcBef>
                <a:spcPts val="0"/>
              </a:spcBef>
              <a:spcAft>
                <a:spcPts val="1200"/>
              </a:spcAft>
            </a:pPr>
            <a:r>
              <a:rPr lang="en-GB" sz="2000"/>
              <a:t>Underwater cameras functioned as expected; water clarity is variable</a:t>
            </a:r>
          </a:p>
          <a:p>
            <a:pPr lvl="1">
              <a:spcBef>
                <a:spcPts val="0"/>
              </a:spcBef>
              <a:spcAft>
                <a:spcPts val="1200"/>
              </a:spcAft>
            </a:pPr>
            <a:r>
              <a:rPr lang="en-GB" sz="2000"/>
              <a:t>Hydrophone allowed assessment of device noise and detection of vocalizing mammals</a:t>
            </a:r>
          </a:p>
          <a:p>
            <a:pPr>
              <a:spcBef>
                <a:spcPts val="0"/>
              </a:spcBef>
              <a:spcAft>
                <a:spcPts val="1200"/>
              </a:spcAft>
            </a:pPr>
            <a:r>
              <a:rPr lang="en-US" sz="2000" b="1"/>
              <a:t>Preparing the EMMP and agreeing mitigation and monitoring measures; key challenges and lessons learned:</a:t>
            </a:r>
          </a:p>
          <a:p>
            <a:pPr lvl="1">
              <a:spcBef>
                <a:spcPts val="0"/>
              </a:spcBef>
              <a:spcAft>
                <a:spcPts val="1200"/>
              </a:spcAft>
            </a:pPr>
            <a:r>
              <a:rPr lang="en-GB" sz="2000"/>
              <a:t>Proponent proposes plan; some back-and-forth; decision-making somewhat opaque</a:t>
            </a:r>
          </a:p>
          <a:p>
            <a:pPr>
              <a:spcBef>
                <a:spcPts val="0"/>
              </a:spcBef>
              <a:spcAft>
                <a:spcPts val="1200"/>
              </a:spcAft>
            </a:pPr>
            <a:r>
              <a:rPr lang="en-US" sz="2000" b="1"/>
              <a:t>How mitigation and monitoring activities were funded; private, public, both? </a:t>
            </a:r>
          </a:p>
          <a:p>
            <a:pPr lvl="1">
              <a:spcBef>
                <a:spcPts val="0"/>
              </a:spcBef>
              <a:spcAft>
                <a:spcPts val="1200"/>
              </a:spcAft>
            </a:pPr>
            <a:r>
              <a:rPr lang="en-GB" sz="2000"/>
              <a:t>Private initially; some current activities part of research funded by Canadian government</a:t>
            </a:r>
          </a:p>
          <a:p>
            <a:pPr marL="285750" indent="-285750">
              <a:spcBef>
                <a:spcPts val="0"/>
              </a:spcBef>
              <a:spcAft>
                <a:spcPts val="1200"/>
              </a:spcAft>
            </a:pPr>
            <a:endParaRPr lang="en-GB" sz="2000"/>
          </a:p>
          <a:p>
            <a:pPr marL="0" indent="0">
              <a:spcBef>
                <a:spcPts val="0"/>
              </a:spcBef>
              <a:spcAft>
                <a:spcPts val="1200"/>
              </a:spcAft>
              <a:buFont typeface="Arial" panose="020B0604020202020204" pitchFamily="34" charset="0"/>
              <a:buNone/>
            </a:pPr>
            <a:endParaRPr lang="en-GB" sz="2000" b="1">
              <a:latin typeface="Verdana" panose="020B0604030504040204" pitchFamily="34" charset="0"/>
              <a:ea typeface="Calibri" panose="020F0502020204030204" pitchFamily="34" charset="0"/>
              <a:cs typeface="Times New Roman" panose="02020603050405020304" pitchFamily="18" charset="0"/>
            </a:endParaRPr>
          </a:p>
          <a:p>
            <a:pPr marL="0" indent="0">
              <a:spcBef>
                <a:spcPts val="0"/>
              </a:spcBef>
              <a:spcAft>
                <a:spcPts val="1200"/>
              </a:spcAft>
              <a:buFont typeface="Arial" panose="020B0604020202020204" pitchFamily="34" charset="0"/>
              <a:buNone/>
            </a:pPr>
            <a:endParaRPr lang="en-GB" sz="2000"/>
          </a:p>
          <a:p>
            <a:pPr lvl="1">
              <a:spcBef>
                <a:spcPts val="0"/>
              </a:spcBef>
              <a:spcAft>
                <a:spcPts val="1200"/>
              </a:spcAft>
            </a:pPr>
            <a:endParaRPr lang="en-GB" sz="2000"/>
          </a:p>
        </p:txBody>
      </p:sp>
      <p:sp>
        <p:nvSpPr>
          <p:cNvPr id="6" name="Title 2">
            <a:extLst>
              <a:ext uri="{FF2B5EF4-FFF2-40B4-BE49-F238E27FC236}">
                <a16:creationId xmlns:a16="http://schemas.microsoft.com/office/drawing/2014/main" id="{C66256E8-2256-4171-8320-7463A270D9A1}"/>
              </a:ext>
            </a:extLst>
          </p:cNvPr>
          <p:cNvSpPr txBox="1">
            <a:spLocks/>
          </p:cNvSpPr>
          <p:nvPr/>
        </p:nvSpPr>
        <p:spPr>
          <a:xfrm>
            <a:off x="1205346" y="260648"/>
            <a:ext cx="9307146" cy="864096"/>
          </a:xfrm>
        </p:spPr>
        <p:txBody>
          <a:bodyPr>
            <a:normAutofit fontScale="97500"/>
          </a:bodyPr>
          <a:lstStyle>
            <a:lvl1pPr algn="l" defTabSz="914363" rtl="0" eaLnBrk="1" latinLnBrk="0" hangingPunct="1">
              <a:lnSpc>
                <a:spcPct val="90000"/>
              </a:lnSpc>
              <a:spcBef>
                <a:spcPct val="0"/>
              </a:spcBef>
              <a:buNone/>
              <a:defRPr sz="4400" kern="1200">
                <a:solidFill>
                  <a:schemeClr val="tx1"/>
                </a:solidFill>
                <a:latin typeface="+mj-lt"/>
                <a:ea typeface="+mj-ea"/>
                <a:cs typeface="+mj-cs"/>
              </a:defRPr>
            </a:lvl1pPr>
          </a:lstStyle>
          <a:p>
            <a:r>
              <a:rPr lang="en-GB" sz="2800" b="1">
                <a:solidFill>
                  <a:srgbClr val="005D7F"/>
                </a:solidFill>
                <a:latin typeface="Arial" panose="020B0604020202020204" pitchFamily="34" charset="0"/>
                <a:cs typeface="Arial" panose="020B0604020202020204" pitchFamily="34" charset="0"/>
              </a:rPr>
              <a:t>Grand Passage</a:t>
            </a:r>
            <a:br>
              <a:rPr lang="en-GB" sz="2800" b="1">
                <a:solidFill>
                  <a:srgbClr val="005D7F"/>
                </a:solidFill>
                <a:latin typeface="Arial" panose="020B0604020202020204" pitchFamily="34" charset="0"/>
                <a:cs typeface="Arial" panose="020B0604020202020204" pitchFamily="34" charset="0"/>
              </a:rPr>
            </a:br>
            <a:r>
              <a:rPr lang="en-GB" sz="2800" b="1">
                <a:solidFill>
                  <a:srgbClr val="005D7F"/>
                </a:solidFill>
                <a:latin typeface="Arial" panose="020B0604020202020204" pitchFamily="34" charset="0"/>
                <a:cs typeface="Arial" panose="020B0604020202020204" pitchFamily="34" charset="0"/>
              </a:rPr>
              <a:t>Sustainable Marine Energy (Canada) Ltd.</a:t>
            </a:r>
          </a:p>
        </p:txBody>
      </p:sp>
    </p:spTree>
    <p:extLst>
      <p:ext uri="{BB962C8B-B14F-4D97-AF65-F5344CB8AC3E}">
        <p14:creationId xmlns:p14="http://schemas.microsoft.com/office/powerpoint/2010/main" val="392116010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Map&#10;&#10;Description automatically generated">
            <a:extLst>
              <a:ext uri="{FF2B5EF4-FFF2-40B4-BE49-F238E27FC236}">
                <a16:creationId xmlns:a16="http://schemas.microsoft.com/office/drawing/2014/main" id="{0704D82B-96B5-9E1C-8FFA-C49EE116D511}"/>
              </a:ext>
            </a:extLst>
          </p:cNvPr>
          <p:cNvPicPr>
            <a:picLocks noChangeAspect="1"/>
          </p:cNvPicPr>
          <p:nvPr/>
        </p:nvPicPr>
        <p:blipFill>
          <a:blip r:embed="rId2"/>
          <a:stretch>
            <a:fillRect/>
          </a:stretch>
        </p:blipFill>
        <p:spPr>
          <a:xfrm>
            <a:off x="8965856" y="842010"/>
            <a:ext cx="3059206" cy="4572000"/>
          </a:xfrm>
          <a:prstGeom prst="rect">
            <a:avLst/>
          </a:prstGeom>
        </p:spPr>
      </p:pic>
      <p:sp>
        <p:nvSpPr>
          <p:cNvPr id="2" name="Slide Number Placeholder 1">
            <a:extLst>
              <a:ext uri="{FF2B5EF4-FFF2-40B4-BE49-F238E27FC236}">
                <a16:creationId xmlns:a16="http://schemas.microsoft.com/office/drawing/2014/main" id="{3F7BD9C7-12B3-054C-144A-7BEB0BCDCA98}"/>
              </a:ext>
            </a:extLst>
          </p:cNvPr>
          <p:cNvSpPr>
            <a:spLocks noGrp="1"/>
          </p:cNvSpPr>
          <p:nvPr>
            <p:ph type="sldNum" sz="quarter" idx="12"/>
          </p:nvPr>
        </p:nvSpPr>
        <p:spPr/>
        <p:txBody>
          <a:bodyPr/>
          <a:lstStyle/>
          <a:p>
            <a:fld id="{FE7A4BB3-E848-5A44-82DF-322201952CD8}" type="slidenum">
              <a:rPr lang="en-US" smtClean="0"/>
              <a:pPr/>
              <a:t>9</a:t>
            </a:fld>
            <a:endParaRPr lang="en-US"/>
          </a:p>
        </p:txBody>
      </p:sp>
      <p:sp>
        <p:nvSpPr>
          <p:cNvPr id="3" name="Title 2">
            <a:extLst>
              <a:ext uri="{FF2B5EF4-FFF2-40B4-BE49-F238E27FC236}">
                <a16:creationId xmlns:a16="http://schemas.microsoft.com/office/drawing/2014/main" id="{C68D2BAA-1B7A-BF96-0A5C-7C698C214A88}"/>
              </a:ext>
            </a:extLst>
          </p:cNvPr>
          <p:cNvSpPr txBox="1">
            <a:spLocks/>
          </p:cNvSpPr>
          <p:nvPr/>
        </p:nvSpPr>
        <p:spPr>
          <a:xfrm>
            <a:off x="1197034" y="260648"/>
            <a:ext cx="9315458" cy="864096"/>
          </a:xfrm>
        </p:spPr>
        <p:txBody>
          <a:bodyPr>
            <a:normAutofit fontScale="97500"/>
          </a:bodyPr>
          <a:lstStyle>
            <a:lvl1pPr algn="l" defTabSz="914363" rtl="0" eaLnBrk="1" latinLnBrk="0" hangingPunct="1">
              <a:lnSpc>
                <a:spcPct val="90000"/>
              </a:lnSpc>
              <a:spcBef>
                <a:spcPct val="0"/>
              </a:spcBef>
              <a:buNone/>
              <a:defRPr sz="4400" kern="1200">
                <a:solidFill>
                  <a:schemeClr val="tx1"/>
                </a:solidFill>
                <a:latin typeface="+mj-lt"/>
                <a:ea typeface="+mj-ea"/>
                <a:cs typeface="+mj-cs"/>
              </a:defRPr>
            </a:lvl1pPr>
          </a:lstStyle>
          <a:p>
            <a:endParaRPr lang="en-GB" sz="2800" b="1">
              <a:solidFill>
                <a:srgbClr val="005D7F"/>
              </a:solidFill>
              <a:latin typeface="Arial" panose="020B0604020202020204" pitchFamily="34" charset="0"/>
              <a:cs typeface="Arial" panose="020B0604020202020204" pitchFamily="34" charset="0"/>
            </a:endParaRPr>
          </a:p>
          <a:p>
            <a:r>
              <a:rPr lang="en-GB" sz="2800" b="1" err="1">
                <a:solidFill>
                  <a:srgbClr val="005D7F"/>
                </a:solidFill>
                <a:latin typeface="Arial" panose="020B0604020202020204" pitchFamily="34" charset="0"/>
                <a:cs typeface="Arial" panose="020B0604020202020204" pitchFamily="34" charset="0"/>
              </a:rPr>
              <a:t>CalWave</a:t>
            </a:r>
            <a:r>
              <a:rPr lang="en-GB" sz="2800" b="1">
                <a:solidFill>
                  <a:srgbClr val="005D7F"/>
                </a:solidFill>
                <a:latin typeface="Arial" panose="020B0604020202020204" pitchFamily="34" charset="0"/>
                <a:cs typeface="Arial" panose="020B0604020202020204" pitchFamily="34" charset="0"/>
              </a:rPr>
              <a:t>, California</a:t>
            </a:r>
          </a:p>
        </p:txBody>
      </p:sp>
      <p:pic>
        <p:nvPicPr>
          <p:cNvPr id="4" name="Picture 3" descr="Dolphins jumping out of the water&#10;&#10;Description automatically generated">
            <a:extLst>
              <a:ext uri="{FF2B5EF4-FFF2-40B4-BE49-F238E27FC236}">
                <a16:creationId xmlns:a16="http://schemas.microsoft.com/office/drawing/2014/main" id="{EA113ED9-8B3B-0D8F-D976-A44C7E1C77F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3715"/>
            <a:ext cx="746125" cy="6854629"/>
          </a:xfrm>
          <a:prstGeom prst="rect">
            <a:avLst/>
          </a:prstGeom>
        </p:spPr>
      </p:pic>
      <p:sp>
        <p:nvSpPr>
          <p:cNvPr id="6" name="Content Placeholder 1">
            <a:extLst>
              <a:ext uri="{FF2B5EF4-FFF2-40B4-BE49-F238E27FC236}">
                <a16:creationId xmlns:a16="http://schemas.microsoft.com/office/drawing/2014/main" id="{8912EB51-6779-C60C-D725-9F097C2050AF}"/>
              </a:ext>
            </a:extLst>
          </p:cNvPr>
          <p:cNvSpPr txBox="1">
            <a:spLocks/>
          </p:cNvSpPr>
          <p:nvPr/>
        </p:nvSpPr>
        <p:spPr>
          <a:xfrm>
            <a:off x="869247" y="1600201"/>
            <a:ext cx="4558964" cy="4525963"/>
          </a:xfrm>
        </p:spPr>
        <p:txBody>
          <a:bodyPr/>
          <a:lstStyle>
            <a:lvl1pPr marL="228591" indent="-228591" algn="l" defTabSz="914363"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73" indent="-228591" algn="l" defTabSz="914363"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54" indent="-228591" algn="l" defTabSz="914363"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36"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18"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499"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81"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63"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45"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2000" b="1" dirty="0">
                <a:latin typeface="Arial" panose="020B0604020202020204" pitchFamily="34" charset="0"/>
                <a:cs typeface="Arial" panose="020B0604020202020204" pitchFamily="34" charset="0"/>
              </a:rPr>
              <a:t>Developer: </a:t>
            </a:r>
            <a:r>
              <a:rPr lang="en-GB" sz="2000" dirty="0">
                <a:latin typeface="Arial" panose="020B0604020202020204" pitchFamily="34" charset="0"/>
                <a:cs typeface="Arial" panose="020B0604020202020204" pitchFamily="34" charset="0"/>
              </a:rPr>
              <a:t>CalWave</a:t>
            </a:r>
            <a:endParaRPr lang="en-GB" sz="2000" b="1" dirty="0">
              <a:latin typeface="Arial" panose="020B0604020202020204" pitchFamily="34" charset="0"/>
              <a:cs typeface="Arial" panose="020B0604020202020204" pitchFamily="34" charset="0"/>
            </a:endParaRPr>
          </a:p>
          <a:p>
            <a:pPr marL="0" indent="0">
              <a:buFont typeface="Arial" panose="020B0604020202020204" pitchFamily="34" charset="0"/>
              <a:buNone/>
            </a:pPr>
            <a:r>
              <a:rPr lang="en-GB" sz="2000" b="1" dirty="0">
                <a:latin typeface="Arial" panose="020B0604020202020204" pitchFamily="34" charset="0"/>
                <a:cs typeface="Arial" panose="020B0604020202020204" pitchFamily="34" charset="0"/>
              </a:rPr>
              <a:t>Regulators: </a:t>
            </a:r>
            <a:r>
              <a:rPr lang="en-GB" sz="2000" dirty="0">
                <a:latin typeface="Arial" panose="020B0604020202020204" pitchFamily="34" charset="0"/>
                <a:cs typeface="Arial" panose="020B0604020202020204" pitchFamily="34" charset="0"/>
              </a:rPr>
              <a:t>California Department of Fish and Wildlife (DFW), California Water Boards, National Marine Fisheries Service (NMFS), US Army Corps of Engineers (USACE), US Coast Guard Private Aids to Navigation (PATON)</a:t>
            </a:r>
          </a:p>
          <a:p>
            <a:pPr marL="0" indent="0">
              <a:buFont typeface="Arial" panose="020B0604020202020204" pitchFamily="34" charset="0"/>
              <a:buNone/>
            </a:pPr>
            <a:r>
              <a:rPr lang="en-GB" sz="2000" b="1" dirty="0">
                <a:latin typeface="Arial" panose="020B0604020202020204" pitchFamily="34" charset="0"/>
                <a:ea typeface="Calibri" panose="020F0502020204030204" pitchFamily="34" charset="0"/>
                <a:cs typeface="Arial" panose="020B0604020202020204" pitchFamily="34" charset="0"/>
              </a:rPr>
              <a:t>Location: </a:t>
            </a:r>
            <a:r>
              <a:rPr lang="en-GB" sz="2000" dirty="0">
                <a:latin typeface="Arial" panose="020B0604020202020204" pitchFamily="34" charset="0"/>
                <a:ea typeface="Calibri" panose="020F0502020204030204" pitchFamily="34" charset="0"/>
                <a:cs typeface="Arial" panose="020B0604020202020204" pitchFamily="34" charset="0"/>
              </a:rPr>
              <a:t>La Jolla, California</a:t>
            </a:r>
            <a:endParaRPr lang="en-GB" sz="2000" b="1" dirty="0">
              <a:latin typeface="Arial" panose="020B0604020202020204" pitchFamily="34" charset="0"/>
              <a:ea typeface="Calibri" panose="020F0502020204030204" pitchFamily="34" charset="0"/>
              <a:cs typeface="Arial" panose="020B0604020202020204" pitchFamily="34" charset="0"/>
            </a:endParaRPr>
          </a:p>
          <a:p>
            <a:pPr marL="0" indent="0">
              <a:buFont typeface="Arial" panose="020B0604020202020204" pitchFamily="34" charset="0"/>
              <a:buNone/>
            </a:pPr>
            <a:r>
              <a:rPr lang="en-GB" sz="2000" b="1" dirty="0">
                <a:latin typeface="Arial" panose="020B0604020202020204" pitchFamily="34" charset="0"/>
                <a:ea typeface="Calibri" panose="020F0502020204030204" pitchFamily="34" charset="0"/>
                <a:cs typeface="Arial" panose="020B0604020202020204" pitchFamily="34" charset="0"/>
              </a:rPr>
              <a:t>Generating capacity: </a:t>
            </a:r>
            <a:r>
              <a:rPr lang="en-GB" sz="2000" dirty="0">
                <a:latin typeface="Arial" panose="020B0604020202020204" pitchFamily="34" charset="0"/>
                <a:cs typeface="Arial" panose="020B0604020202020204" pitchFamily="34" charset="0"/>
              </a:rPr>
              <a:t>15</a:t>
            </a:r>
            <a:r>
              <a:rPr lang="en-GB" sz="2000" dirty="0">
                <a:latin typeface="Arial" panose="020B0604020202020204" pitchFamily="34" charset="0"/>
                <a:ea typeface="Calibri" panose="020F0502020204030204" pitchFamily="34" charset="0"/>
                <a:cs typeface="Arial" panose="020B0604020202020204" pitchFamily="34" charset="0"/>
              </a:rPr>
              <a:t> kW </a:t>
            </a:r>
            <a:endParaRPr lang="en-GB" sz="2000" dirty="0">
              <a:latin typeface="Arial" panose="020B0604020202020204" pitchFamily="34" charset="0"/>
              <a:cs typeface="Arial" panose="020B0604020202020204" pitchFamily="34" charset="0"/>
            </a:endParaRPr>
          </a:p>
          <a:p>
            <a:pPr marL="0" indent="0">
              <a:buFont typeface="Arial" panose="020B0604020202020204" pitchFamily="34" charset="0"/>
              <a:buNone/>
            </a:pPr>
            <a:r>
              <a:rPr lang="en-GB" sz="2000" b="1" dirty="0">
                <a:latin typeface="Arial" panose="020B0604020202020204" pitchFamily="34" charset="0"/>
                <a:cs typeface="Arial" panose="020B0604020202020204" pitchFamily="34" charset="0"/>
              </a:rPr>
              <a:t>Consent status: </a:t>
            </a:r>
            <a:r>
              <a:rPr lang="en-GB" sz="2000" dirty="0">
                <a:latin typeface="Arial" panose="020B0604020202020204" pitchFamily="34" charset="0"/>
                <a:cs typeface="Arial" panose="020B0604020202020204" pitchFamily="34" charset="0"/>
              </a:rPr>
              <a:t>consented and reporting complete</a:t>
            </a:r>
          </a:p>
          <a:p>
            <a:pPr marL="0" indent="0">
              <a:buFont typeface="Arial" panose="020B0604020202020204" pitchFamily="34" charset="0"/>
              <a:buNone/>
            </a:pPr>
            <a:endParaRPr lang="en-GB" sz="2000" dirty="0">
              <a:latin typeface="Arial" panose="020B060402020202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3746EFF7-6E48-A5C4-8785-D47F7454DBFC}"/>
              </a:ext>
            </a:extLst>
          </p:cNvPr>
          <p:cNvSpPr/>
          <p:nvPr/>
        </p:nvSpPr>
        <p:spPr>
          <a:xfrm>
            <a:off x="10743696" y="4919158"/>
            <a:ext cx="144016" cy="144016"/>
          </a:xfrm>
          <a:prstGeom prst="rect">
            <a:avLst/>
          </a:prstGeom>
          <a:noFill/>
          <a:ln w="19050">
            <a:solidFill>
              <a:srgbClr val="214383"/>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p>
        </p:txBody>
      </p:sp>
      <p:cxnSp>
        <p:nvCxnSpPr>
          <p:cNvPr id="8" name="Straight Connector 7">
            <a:extLst>
              <a:ext uri="{FF2B5EF4-FFF2-40B4-BE49-F238E27FC236}">
                <a16:creationId xmlns:a16="http://schemas.microsoft.com/office/drawing/2014/main" id="{3E03B289-8AD6-7612-6BA0-59ED21629F38}"/>
              </a:ext>
            </a:extLst>
          </p:cNvPr>
          <p:cNvCxnSpPr>
            <a:cxnSpLocks/>
            <a:stCxn id="7" idx="2"/>
          </p:cNvCxnSpPr>
          <p:nvPr/>
        </p:nvCxnSpPr>
        <p:spPr>
          <a:xfrm flipH="1">
            <a:off x="9213439" y="5063174"/>
            <a:ext cx="1602265" cy="1103625"/>
          </a:xfrm>
          <a:prstGeom prst="line">
            <a:avLst/>
          </a:prstGeom>
          <a:ln w="12700">
            <a:solidFill>
              <a:srgbClr val="214383"/>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F554D67-2325-AECA-7D42-2CA6B68EFD94}"/>
              </a:ext>
            </a:extLst>
          </p:cNvPr>
          <p:cNvCxnSpPr>
            <a:cxnSpLocks/>
          </p:cNvCxnSpPr>
          <p:nvPr/>
        </p:nvCxnSpPr>
        <p:spPr>
          <a:xfrm flipH="1" flipV="1">
            <a:off x="9249443" y="3451299"/>
            <a:ext cx="1638269" cy="1467859"/>
          </a:xfrm>
          <a:prstGeom prst="line">
            <a:avLst/>
          </a:prstGeom>
          <a:ln w="12700">
            <a:solidFill>
              <a:srgbClr val="214383"/>
            </a:solidFill>
          </a:ln>
        </p:spPr>
        <p:style>
          <a:lnRef idx="1">
            <a:schemeClr val="accent1"/>
          </a:lnRef>
          <a:fillRef idx="0">
            <a:schemeClr val="accent1"/>
          </a:fillRef>
          <a:effectRef idx="0">
            <a:schemeClr val="accent1"/>
          </a:effectRef>
          <a:fontRef idx="minor">
            <a:schemeClr val="tx1"/>
          </a:fontRef>
        </p:style>
      </p:cxnSp>
      <p:pic>
        <p:nvPicPr>
          <p:cNvPr id="16" name="Picture 15">
            <a:extLst>
              <a:ext uri="{FF2B5EF4-FFF2-40B4-BE49-F238E27FC236}">
                <a16:creationId xmlns:a16="http://schemas.microsoft.com/office/drawing/2014/main" id="{D2AFC5A3-9164-07D2-ADA5-289B7F868123}"/>
              </a:ext>
            </a:extLst>
          </p:cNvPr>
          <p:cNvPicPr>
            <a:picLocks noChangeAspect="1"/>
          </p:cNvPicPr>
          <p:nvPr/>
        </p:nvPicPr>
        <p:blipFill>
          <a:blip r:embed="rId4"/>
          <a:stretch>
            <a:fillRect/>
          </a:stretch>
        </p:blipFill>
        <p:spPr>
          <a:xfrm>
            <a:off x="5464164" y="3423599"/>
            <a:ext cx="3785279" cy="2743200"/>
          </a:xfrm>
          <a:prstGeom prst="rect">
            <a:avLst/>
          </a:prstGeom>
        </p:spPr>
      </p:pic>
    </p:spTree>
    <p:extLst>
      <p:ext uri="{BB962C8B-B14F-4D97-AF65-F5344CB8AC3E}">
        <p14:creationId xmlns:p14="http://schemas.microsoft.com/office/powerpoint/2010/main" val="13601563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theme/theme1.xml><?xml version="1.0" encoding="utf-8"?>
<a:theme xmlns:a="http://schemas.openxmlformats.org/drawingml/2006/main" name="PNNL_Option_4">
  <a:themeElements>
    <a:clrScheme name="PNNL">
      <a:dk1>
        <a:srgbClr val="616265"/>
      </a:dk1>
      <a:lt1>
        <a:srgbClr val="FFFFFF"/>
      </a:lt1>
      <a:dk2>
        <a:srgbClr val="D77600"/>
      </a:dk2>
      <a:lt2>
        <a:srgbClr val="B3B3B3"/>
      </a:lt2>
      <a:accent1>
        <a:srgbClr val="A63F1E"/>
      </a:accent1>
      <a:accent2>
        <a:srgbClr val="191C1F"/>
      </a:accent2>
      <a:accent3>
        <a:srgbClr val="F4AA00"/>
      </a:accent3>
      <a:accent4>
        <a:srgbClr val="007836"/>
      </a:accent4>
      <a:accent5>
        <a:srgbClr val="C10435"/>
      </a:accent5>
      <a:accent6>
        <a:srgbClr val="00338E"/>
      </a:accent6>
      <a:hlink>
        <a:srgbClr val="003698"/>
      </a:hlink>
      <a:folHlink>
        <a:srgbClr val="8A0752"/>
      </a:folHlink>
    </a:clrScheme>
    <a:fontScheme name="PNNL_Arial">
      <a:majorFont>
        <a:latin typeface="Arial"/>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NNL_Plain.potx" id="{0782FAF7-70BE-4A7B-A9AB-04CE0CD8A8DE}" vid="{2CD97732-1318-4B64-80C1-95496D5ABA2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5cece13e-3376-4417-9525-be60b11a89a8" xsi:nil="true"/>
    <lcf76f155ced4ddcb4097134ff3c332f xmlns="6054f2f3-fa47-4ce1-beb3-32181f5d31e1">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646296357004574CAA37EBF1B389775D" ma:contentTypeVersion="14" ma:contentTypeDescription="Create a new document." ma:contentTypeScope="" ma:versionID="b366939d1692efb756ffc51e924cacda">
  <xsd:schema xmlns:xsd="http://www.w3.org/2001/XMLSchema" xmlns:xs="http://www.w3.org/2001/XMLSchema" xmlns:p="http://schemas.microsoft.com/office/2006/metadata/properties" xmlns:ns2="6054f2f3-fa47-4ce1-beb3-32181f5d31e1" xmlns:ns3="98622fec-84f2-4db3-bce7-c0012e12d1df" xmlns:ns4="5cece13e-3376-4417-9525-be60b11a89a8" targetNamespace="http://schemas.microsoft.com/office/2006/metadata/properties" ma:root="true" ma:fieldsID="e7dae4b2853c544a1e987d848539306d" ns2:_="" ns3:_="" ns4:_="">
    <xsd:import namespace="6054f2f3-fa47-4ce1-beb3-32181f5d31e1"/>
    <xsd:import namespace="98622fec-84f2-4db3-bce7-c0012e12d1df"/>
    <xsd:import namespace="5cece13e-3376-4417-9525-be60b11a89a8"/>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OCR" minOccurs="0"/>
                <xsd:element ref="ns2:MediaServiceGenerationTime" minOccurs="0"/>
                <xsd:element ref="ns2:MediaServiceEventHashCode" minOccurs="0"/>
                <xsd:element ref="ns2:MediaServiceLocation" minOccurs="0"/>
                <xsd:element ref="ns2:MediaLengthInSeconds" minOccurs="0"/>
                <xsd:element ref="ns3:SharedWithUsers" minOccurs="0"/>
                <xsd:element ref="ns3:SharedWithDetails" minOccurs="0"/>
                <xsd:element ref="ns2:lcf76f155ced4ddcb4097134ff3c332f" minOccurs="0"/>
                <xsd:element ref="ns4: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054f2f3-fa47-4ce1-beb3-32181f5d31e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Location" ma:index="14" nillable="true" ma:displayName="Location" ma:internalName="MediaServiceLocation" ma:readOnly="true">
      <xsd:simpleType>
        <xsd:restriction base="dms:Text"/>
      </xsd:simpleType>
    </xsd:element>
    <xsd:element name="MediaLengthInSeconds" ma:index="15" nillable="true" ma:displayName="Length (seconds)" ma:internalName="MediaLengthInSeconds" ma:readOnly="true">
      <xsd:simpleType>
        <xsd:restriction base="dms:Unknown"/>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260f1aaf-6244-4bb9-9bf9-38bf37385302"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98622fec-84f2-4db3-bce7-c0012e12d1df"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5cece13e-3376-4417-9525-be60b11a89a8" elementFormDefault="qualified">
    <xsd:import namespace="http://schemas.microsoft.com/office/2006/documentManagement/types"/>
    <xsd:import namespace="http://schemas.microsoft.com/office/infopath/2007/PartnerControls"/>
    <xsd:element name="TaxCatchAll" ma:index="20" nillable="true" ma:displayName="Taxonomy Catch All Column" ma:hidden="true" ma:list="{7ef5630d-5f6c-49f3-904e-65f004083f13}" ma:internalName="TaxCatchAll" ma:showField="CatchAllData" ma:web="98622fec-84f2-4db3-bce7-c0012e12d1d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B7ECAFA-24F2-44FC-ADAC-ED224255BE80}">
  <ds:schemaRefs>
    <ds:schemaRef ds:uri="http://purl.org/dc/terms/"/>
    <ds:schemaRef ds:uri="http://purl.org/dc/elements/1.1/"/>
    <ds:schemaRef ds:uri="5cece13e-3376-4417-9525-be60b11a89a8"/>
    <ds:schemaRef ds:uri="http://schemas.microsoft.com/office/2006/metadata/properties"/>
    <ds:schemaRef ds:uri="http://schemas.microsoft.com/office/2006/documentManagement/types"/>
    <ds:schemaRef ds:uri="98622fec-84f2-4db3-bce7-c0012e12d1df"/>
    <ds:schemaRef ds:uri="http://www.w3.org/XML/1998/namespace"/>
    <ds:schemaRef ds:uri="http://schemas.microsoft.com/office/infopath/2007/PartnerControls"/>
    <ds:schemaRef ds:uri="http://schemas.openxmlformats.org/package/2006/metadata/core-properties"/>
    <ds:schemaRef ds:uri="6054f2f3-fa47-4ce1-beb3-32181f5d31e1"/>
    <ds:schemaRef ds:uri="http://purl.org/dc/dcmitype/"/>
  </ds:schemaRefs>
</ds:datastoreItem>
</file>

<file path=customXml/itemProps2.xml><?xml version="1.0" encoding="utf-8"?>
<ds:datastoreItem xmlns:ds="http://schemas.openxmlformats.org/officeDocument/2006/customXml" ds:itemID="{16992CC7-8B41-4C3B-BDCD-2EC38C52421F}">
  <ds:schemaRefs>
    <ds:schemaRef ds:uri="http://schemas.microsoft.com/sharepoint/v3/contenttype/forms"/>
  </ds:schemaRefs>
</ds:datastoreItem>
</file>

<file path=customXml/itemProps3.xml><?xml version="1.0" encoding="utf-8"?>
<ds:datastoreItem xmlns:ds="http://schemas.openxmlformats.org/officeDocument/2006/customXml" ds:itemID="{B879F407-4909-4CCF-BF69-FEC7EFEBB65A}">
  <ds:schemaRefs>
    <ds:schemaRef ds:uri="5cece13e-3376-4417-9525-be60b11a89a8"/>
    <ds:schemaRef ds:uri="6054f2f3-fa47-4ce1-beb3-32181f5d31e1"/>
    <ds:schemaRef ds:uri="98622fec-84f2-4db3-bce7-c0012e12d1df"/>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164</TotalTime>
  <Words>3241</Words>
  <Application>Microsoft Macintosh PowerPoint</Application>
  <PresentationFormat>Widescreen</PresentationFormat>
  <Paragraphs>460</Paragraphs>
  <Slides>30</Slides>
  <Notes>9</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30</vt:i4>
      </vt:variant>
    </vt:vector>
  </HeadingPairs>
  <TitlesOfParts>
    <vt:vector size="36" baseType="lpstr">
      <vt:lpstr>Arial</vt:lpstr>
      <vt:lpstr>Calibri</vt:lpstr>
      <vt:lpstr>Symbol</vt:lpstr>
      <vt:lpstr>Verdana</vt:lpstr>
      <vt:lpstr>Wingdings</vt:lpstr>
      <vt:lpstr>PNNL_Option_4</vt:lpstr>
      <vt:lpstr>Workshop on Environmental Monitoring and Mitigation around Deployed Marine Energy Devices </vt:lpstr>
      <vt:lpstr>Workshop Agenda </vt:lpstr>
      <vt:lpstr>Examples of  Environmental Monitoring and Mitigation around Projects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Best Practices</vt:lpstr>
      <vt:lpstr>Best Practices</vt:lpstr>
      <vt:lpstr>Best Practices</vt:lpstr>
      <vt:lpstr>Best Practices</vt:lpstr>
      <vt:lpstr>Research to Support Consenting, Successful Projects</vt:lpstr>
      <vt:lpstr>Notable Processes</vt:lpstr>
      <vt:lpstr>Next Steps</vt:lpstr>
      <vt:lpstr>Survey</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Workshop on Environmental Monitoring around Deployed Marine Energy Devices</dc:title>
  <dc:creator>Copping, Andrea E</dc:creator>
  <cp:lastModifiedBy>Microsoft Office User</cp:lastModifiedBy>
  <cp:revision>11</cp:revision>
  <dcterms:created xsi:type="dcterms:W3CDTF">2022-10-15T15:45:31Z</dcterms:created>
  <dcterms:modified xsi:type="dcterms:W3CDTF">2022-11-11T21:54:44Z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0x010100646296357004574CAA37EBF1B389775D</vt:lpwstr>
  </property>
  <property fmtid="{D5CDD505-2E9C-101B-9397-08002B2CF9AE}" pid="3" name="MediaServiceImageTags">
    <vt:lpwstr/>
  </property>
</Properties>
</file>